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61" r:id="rId4"/>
    <p:sldId id="2147478423" r:id="rId5"/>
    <p:sldId id="2147478424" r:id="rId6"/>
    <p:sldId id="2147478425" r:id="rId7"/>
    <p:sldId id="258" r:id="rId8"/>
    <p:sldId id="2147478428" r:id="rId9"/>
    <p:sldId id="2147478426" r:id="rId10"/>
    <p:sldId id="260" r:id="rId11"/>
    <p:sldId id="2147478427" r:id="rId12"/>
    <p:sldId id="2147478433" r:id="rId13"/>
    <p:sldId id="2147478432" r:id="rId14"/>
    <p:sldId id="2147478434" r:id="rId15"/>
    <p:sldId id="2147478430" r:id="rId16"/>
    <p:sldId id="2147478174" r:id="rId17"/>
    <p:sldId id="264" r:id="rId18"/>
    <p:sldId id="267" r:id="rId19"/>
    <p:sldId id="2147482423" r:id="rId20"/>
    <p:sldId id="377" r:id="rId21"/>
    <p:sldId id="2147483647" r:id="rId22"/>
    <p:sldId id="266" r:id="rId23"/>
    <p:sldId id="257" r:id="rId24"/>
    <p:sldId id="259" r:id="rId25"/>
    <p:sldId id="2207" r:id="rId26"/>
    <p:sldId id="330" r:id="rId27"/>
    <p:sldId id="2147483613" r:id="rId28"/>
  </p:sldIdLst>
  <p:sldSz cx="18288000" cy="10287000"/>
  <p:notesSz cx="6858000" cy="9144000"/>
  <p:embeddedFontLst>
    <p:embeddedFont>
      <p:font typeface="Amazon Ember" panose="020B0603020204020204" pitchFamily="34" charset="0"/>
      <p:regular r:id="rId30"/>
      <p:bold r:id="rId31"/>
      <p:italic r:id="rId32"/>
      <p:boldItalic r:id="rId33"/>
    </p:embeddedFont>
    <p:embeddedFont>
      <p:font typeface="Amazon Ember Display" panose="020B0603020204020204" pitchFamily="34" charset="0"/>
      <p:regular r:id="rId34"/>
      <p:bold r:id="rId35"/>
      <p:italic r:id="rId36"/>
      <p:boldItalic r:id="rId37"/>
    </p:embeddedFont>
    <p:embeddedFont>
      <p:font typeface="Amazon Ember Display Heavy" panose="020B0603020204020204" pitchFamily="34" charset="0"/>
      <p:bold r:id="rId38"/>
      <p:italic r:id="rId39"/>
      <p:boldItalic r:id="rId40"/>
    </p:embeddedFont>
    <p:embeddedFont>
      <p:font typeface="Amazon Ember Light" panose="020B0403020204020204" pitchFamily="34" charset="0"/>
      <p:regular r:id="rId41"/>
      <p:italic r:id="rId42"/>
    </p:embeddedFont>
    <p:embeddedFont>
      <p:font typeface="Kompot Sans" pitchFamily="2" charset="0"/>
      <p:regular r:id="rId43"/>
    </p:embeddedFont>
    <p:embeddedFont>
      <p:font typeface="Lucida Console" panose="020B0609040504020204" pitchFamily="49" charset="0"/>
      <p:regular r:id="rId44"/>
    </p:embeddedFont>
    <p:embeddedFont>
      <p:font typeface="Raleway 1" pitchFamily="2" charset="77"/>
      <p:regular r:id="rId45"/>
    </p:embeddedFont>
    <p:embeddedFont>
      <p:font typeface="Raleway 2" panose="020B0503030101060003" pitchFamily="34" charset="7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6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580" autoAdjust="0"/>
  </p:normalViewPr>
  <p:slideViewPr>
    <p:cSldViewPr>
      <p:cViewPr>
        <p:scale>
          <a:sx n="71" d="100"/>
          <a:sy n="71" d="100"/>
        </p:scale>
        <p:origin x="2584" y="1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D87DE-4AB9-134D-A1A9-D0024BE11DA0}" type="datetimeFigureOut">
              <a:rPr lang="en-CO" smtClean="0"/>
              <a:t>24/08/25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FED8C-9E2D-8C41-A91F-D004BAE78143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9745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FED8C-9E2D-8C41-A91F-D004BAE78143}" type="slidenum">
              <a:rPr lang="en-CO" smtClean="0"/>
              <a:t>14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2173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C1016-65D3-4C42-8751-1D5AECAA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3D415-11CE-6D45-89A3-D1D9FC2F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14A2C-7B44-BDDD-D64C-869FBD039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EA157-8D87-0E1E-A3B0-9EE198E81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B59F2-0397-4071-B7CE-AD368CE81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8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1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www.surveymonkey.com</a:t>
            </a:r>
            <a:r>
              <a:rPr lang="en-US" dirty="0"/>
              <a:t>/r/MN2CJT2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29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A3D2F-DE70-59ED-F6BF-DE509BAC9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4BC33-BDEC-DDCF-8F1A-24A2CBF98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E01D6-F340-16F5-EF0A-0FC9FCF8B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lang="en-US" sz="1200" b="0" dirty="0"/>
              <a:t>they’re accelerating developer productivity across the </a:t>
            </a:r>
            <a:r>
              <a:rPr lang="en-US" sz="1200" b="1" i="1" u="sng" dirty="0"/>
              <a:t>entire</a:t>
            </a:r>
            <a:r>
              <a:rPr lang="en-US" sz="1200" b="1" i="1" dirty="0"/>
              <a:t> software development lifecycle</a:t>
            </a:r>
            <a:r>
              <a:rPr lang="en-US" sz="1200" b="1" dirty="0"/>
              <a:t>, </a:t>
            </a:r>
            <a:r>
              <a:rPr lang="en-US" sz="1200" b="0" dirty="0"/>
              <a:t>including </a:t>
            </a:r>
            <a:r>
              <a:rPr lang="en-US" sz="1200" b="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major pain points like maintaining and modernizing legacy applications.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deploying agents internally, we were able to transform older code, like our Java applications, in a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fraction of the time </a:t>
            </a:r>
            <a:r>
              <a:rPr lang="en-US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used to take our development teams.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resulted in more than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4,500 developer years saved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$260M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 annual savings.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12D52-26B9-B40C-4F99-4E04BA9DC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5A09E-D305-2F47-ABD5-BD064C3FD6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5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To equip the FM with up-to-date proprietary information, organizations turn to Retrieval Augmented Generation (RAG), a technique that involves fetching data from company data sources and enriching the prompt with that data to deliver more relevant and accurate responses.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is a fully managed RAG capability that allows you to customize FM responses with contextual and relevant company data.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automates the end-to-end RAG workflow, including ingestion, retrieval, and prompt augmentation, eliminating the need for you to write custom code to integrate data sources and manage queries.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Session context management is built-in so your app can support multiturn conversations.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All the information retrieved from knowledge bases comes with source citations to improve transparency and minimize hallucinations.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5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680A5-6806-91C2-DEFC-80728289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03A5F-3D12-CF75-C664-27A183733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AD7AA-0D8B-2572-70CD-FD88C3A55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To equip the FM with up-to-date proprietary information, organizations turn to Retrieval Augmented Generation (RAG), a technique that involves fetching data from company data sources and enriching the prompt with that data to deliver more relevant and accurate responses.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is a fully managed RAG capability that allows you to customize FM responses with contextual and relevant company data.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automates the end-to-end RAG workflow, including ingestion, retrieval, and prompt augmentation, eliminating the need for you to write custom code to integrate data sources and manage queries.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Session context management is built-in so your app can support multiturn conversations.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All the information retrieved from knowledge bases comes with source citations to improve transparency and minimize hallucinations.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65D52-DAC2-D3FD-4150-29A89A899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1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DA7D-F147-A2E1-B97C-D310BF79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64A68-0E78-67CA-511B-95CE868F0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2E901-0F69-6967-5B4A-F8738EC6C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To equip the FM with up-to-date proprietary information, organizations turn to Retrieval Augmented Generation (RAG), a technique that involves fetching data from company data sources and enriching the prompt with that data to deliver more relevant and accurate responses.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is a fully managed RAG capability that allows you to customize FM responses with contextual and relevant company data. 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Knowledge Bases for Amazon Bedrock automates the end-to-end RAG workflow, including ingestion, retrieval, and prompt augmentation, eliminating the need for you to write custom code to integrate data sources and manage queries.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Session context management is built-in so your app can support multiturn conversations.</a:t>
            </a:r>
          </a:p>
          <a:p>
            <a:endParaRPr lang="en-US" b="0" i="0" dirty="0">
              <a:solidFill>
                <a:srgbClr val="2E3C4E"/>
              </a:solidFill>
              <a:effectLst/>
              <a:latin typeface="Amazon Ember Display" panose="020B0603020204020204" pitchFamily="34" charset="0"/>
            </a:endParaRPr>
          </a:p>
          <a:p>
            <a:r>
              <a:rPr lang="en-US" b="0" i="0" dirty="0">
                <a:solidFill>
                  <a:srgbClr val="2E3C4E"/>
                </a:solidFill>
                <a:effectLst/>
                <a:latin typeface="Amazon Ember Display" panose="020B0603020204020204" pitchFamily="34" charset="0"/>
              </a:rPr>
              <a:t>All the information retrieved from knowledge bases comes with source citations to improve transparency and minimize hallucinations.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13C5D-78D8-981F-0AB5-8466B95A6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34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Ruhaab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47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44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CF8B-B6AB-DDF1-4475-E8A9E833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0832A-8E66-4FE8-EFF2-44CF2C10C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C2F6B-B62D-80DA-116E-C5A4F0F97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C6208-7AC4-D102-964E-4FA3B17C3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9E221E-71F3-4DAA-846D-8A66759494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67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B59F2-0397-4071-B7CE-AD368CE81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9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219F-234F-BA67-7926-6E15FAF6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A5EDB-C395-0333-0133-765485B46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79263-471B-8516-C9EF-7C8368204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B0D2E-2B1A-AB7E-EF7C-057998453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B59F2-0397-4071-B7CE-AD368CE81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8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41CAC-3054-46AD-B584-76CE365AA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4" b="965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1BFFB-1DC4-424E-A87C-35EB62E789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969" y="5740150"/>
            <a:ext cx="7034214" cy="264752"/>
          </a:xfrm>
        </p:spPr>
        <p:txBody>
          <a:bodyPr rtlCol="0" anchor="ctr"/>
          <a:lstStyle>
            <a:lvl1pPr marL="0" indent="0">
              <a:buNone/>
              <a:defRPr sz="1245" b="0" cap="all" spc="534" baseline="0"/>
            </a:lvl1pPr>
            <a:lvl2pPr marL="203208" indent="0">
              <a:buNone/>
              <a:defRPr/>
            </a:lvl2pPr>
            <a:lvl3pPr marL="406415" indent="0">
              <a:buNone/>
              <a:defRPr/>
            </a:lvl3pPr>
            <a:lvl4pPr marL="609623" indent="0">
              <a:buNone/>
              <a:defRPr/>
            </a:lvl4pPr>
            <a:lvl5pPr marL="609623" indent="0">
              <a:buNone/>
              <a:defRPr/>
            </a:lvl5pPr>
          </a:lstStyle>
          <a:p>
            <a:pPr lvl="0" rtl="0"/>
            <a:r>
              <a:rPr lang="es-419"/>
              <a:t>LOCATION | 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596590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10A67F-A57E-4201-A55E-C15E40FF26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4374" y="2986089"/>
            <a:ext cx="13639800" cy="240130"/>
          </a:xfrm>
        </p:spPr>
        <p:txBody>
          <a:bodyPr rtlCol="0"/>
          <a:lstStyle>
            <a:lvl1pPr marL="0" indent="0" algn="l">
              <a:buNone/>
              <a:defRPr sz="1067" b="1" cap="all" spc="267" baseline="0"/>
            </a:lvl1pPr>
            <a:lvl2pPr marL="406415" indent="0" algn="ctr">
              <a:buNone/>
              <a:defRPr sz="1777"/>
            </a:lvl2pPr>
            <a:lvl3pPr marL="812831" indent="0" algn="ctr">
              <a:buNone/>
              <a:defRPr sz="1601"/>
            </a:lvl3pPr>
            <a:lvl4pPr marL="1219245" indent="0" algn="ctr">
              <a:buNone/>
              <a:defRPr sz="1422"/>
            </a:lvl4pPr>
            <a:lvl5pPr marL="1625663" indent="0" algn="ctr">
              <a:buNone/>
              <a:defRPr sz="1422"/>
            </a:lvl5pPr>
            <a:lvl6pPr marL="2032077" indent="0" algn="ctr">
              <a:buNone/>
              <a:defRPr sz="1422"/>
            </a:lvl6pPr>
            <a:lvl7pPr marL="2438492" indent="0" algn="ctr">
              <a:buNone/>
              <a:defRPr sz="1422"/>
            </a:lvl7pPr>
            <a:lvl8pPr marL="2844906" indent="0" algn="ctr">
              <a:buNone/>
              <a:defRPr sz="1422"/>
            </a:lvl8pPr>
            <a:lvl9pPr marL="3251322" indent="0" algn="ctr">
              <a:buNone/>
              <a:defRPr sz="1422"/>
            </a:lvl9pPr>
          </a:lstStyle>
          <a:p>
            <a:pPr rtl="0"/>
            <a:r>
              <a:rPr lang="es-419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74" y="3600450"/>
            <a:ext cx="13716000" cy="2798262"/>
          </a:xfrm>
        </p:spPr>
        <p:txBody>
          <a:bodyPr tIns="146304" bIns="146304" rtlCol="0"/>
          <a:lstStyle>
            <a:lvl1pPr>
              <a:defRPr sz="3910"/>
            </a:lvl1pPr>
          </a:lstStyle>
          <a:p>
            <a:pPr rtl="0"/>
            <a:r>
              <a:rPr lang="es-419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374" y="7039271"/>
            <a:ext cx="6638544" cy="338491"/>
          </a:xfrm>
        </p:spPr>
        <p:txBody>
          <a:bodyPr rtlCol="0"/>
          <a:lstStyle>
            <a:lvl1pPr marL="0" indent="0">
              <a:buNone/>
              <a:defRPr sz="1777" b="0" cap="none" spc="0" baseline="0"/>
            </a:lvl1pPr>
          </a:lstStyle>
          <a:p>
            <a:pPr lvl="0" rtl="0"/>
            <a:r>
              <a:rPr lang="es-419"/>
              <a:t>Speaker name (and 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74" y="2239340"/>
            <a:ext cx="5238750" cy="240130"/>
          </a:xfrm>
        </p:spPr>
        <p:txBody>
          <a:bodyPr rtlCol="0"/>
          <a:lstStyle>
            <a:lvl1pPr marL="0" indent="0">
              <a:buNone/>
              <a:defRPr sz="1067" b="1" cap="all" spc="267" baseline="0"/>
            </a:lvl1pPr>
            <a:lvl2pPr marL="203208" indent="0">
              <a:buNone/>
              <a:defRPr/>
            </a:lvl2pPr>
            <a:lvl3pPr marL="406415" indent="0">
              <a:buNone/>
              <a:defRPr/>
            </a:lvl3pPr>
            <a:lvl4pPr marL="609623" indent="0">
              <a:buNone/>
              <a:defRPr/>
            </a:lvl4pPr>
            <a:lvl5pPr marL="609623" indent="0">
              <a:buNone/>
              <a:defRPr/>
            </a:lvl5pPr>
          </a:lstStyle>
          <a:p>
            <a:pPr lvl="0" rtl="0"/>
            <a:r>
              <a:rPr lang="es-419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374" y="7543811"/>
            <a:ext cx="6638544" cy="486287"/>
          </a:xfrm>
        </p:spPr>
        <p:txBody>
          <a:bodyPr rtlCol="0"/>
          <a:lstStyle>
            <a:lvl1pPr marL="0" indent="0">
              <a:spcAft>
                <a:spcPts val="267"/>
              </a:spcAft>
              <a:buNone/>
              <a:defRPr sz="1422"/>
            </a:lvl1pPr>
            <a:lvl2pPr marL="203208" indent="0">
              <a:buNone/>
              <a:defRPr/>
            </a:lvl2pPr>
            <a:lvl3pPr marL="406415" indent="0">
              <a:buNone/>
              <a:defRPr/>
            </a:lvl3pPr>
            <a:lvl4pPr marL="609623" indent="0">
              <a:buNone/>
              <a:defRPr/>
            </a:lvl4pPr>
            <a:lvl5pPr marL="609623" indent="0">
              <a:buNone/>
              <a:defRPr/>
            </a:lvl5pPr>
          </a:lstStyle>
          <a:p>
            <a:pPr lvl="0" rtl="0"/>
            <a:r>
              <a:rPr lang="es-419"/>
              <a:t>Job title</a:t>
            </a:r>
            <a:br>
              <a:rPr lang="en-US" dirty="0"/>
            </a:br>
            <a:r>
              <a:rPr lang="es-419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61449" y="7039271"/>
            <a:ext cx="6638925" cy="338491"/>
          </a:xfrm>
        </p:spPr>
        <p:txBody>
          <a:bodyPr rtlCol="0"/>
          <a:lstStyle>
            <a:lvl1pPr marL="0" indent="0">
              <a:buNone/>
              <a:defRPr sz="1777"/>
            </a:lvl1pPr>
            <a:lvl2pPr marL="203208" indent="0">
              <a:buNone/>
              <a:defRPr/>
            </a:lvl2pPr>
            <a:lvl3pPr marL="406415" indent="0">
              <a:buNone/>
              <a:defRPr/>
            </a:lvl3pPr>
            <a:lvl4pPr marL="609623" indent="0">
              <a:buNone/>
              <a:defRPr/>
            </a:lvl4pPr>
            <a:lvl5pPr marL="609623" indent="0">
              <a:buNone/>
              <a:defRPr/>
            </a:lvl5pPr>
          </a:lstStyle>
          <a:p>
            <a:pPr lvl="0" rtl="0"/>
            <a:r>
              <a:rPr lang="es-419"/>
              <a:t>Speaker name (and pronouns)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1449" y="7543811"/>
            <a:ext cx="6638925" cy="486287"/>
          </a:xfrm>
        </p:spPr>
        <p:txBody>
          <a:bodyPr rtlCol="0"/>
          <a:lstStyle>
            <a:lvl1pPr marL="0" indent="0">
              <a:spcAft>
                <a:spcPts val="267"/>
              </a:spcAft>
              <a:buNone/>
              <a:defRPr sz="1422"/>
            </a:lvl1pPr>
          </a:lstStyle>
          <a:p>
            <a:pPr lvl="0" rtl="0"/>
            <a:r>
              <a:rPr lang="es-419"/>
              <a:t>Job title</a:t>
            </a:r>
            <a:br>
              <a:rPr lang="en-US" dirty="0"/>
            </a:br>
            <a:r>
              <a:rPr lang="es-419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048904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419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1643770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003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4BED6-EED3-4891-8BF6-29D72F11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529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8A837-2E8E-47C5-9D18-BC769BFC3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97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419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marL="0" indent="0">
              <a:buNone/>
              <a:defRPr/>
            </a:lvl1pPr>
            <a:lvl2pPr marL="203208" indent="0">
              <a:buNone/>
              <a:defRPr/>
            </a:lvl2pPr>
            <a:lvl3pPr marL="406415" indent="0">
              <a:buNone/>
              <a:defRPr/>
            </a:lvl3pPr>
            <a:lvl4pPr marL="609623" indent="0">
              <a:buNone/>
              <a:defRPr/>
            </a:lvl4pPr>
            <a:lvl5pPr marL="609623" indent="0">
              <a:buNone/>
              <a:defRPr/>
            </a:lvl5pPr>
          </a:lstStyle>
          <a:p>
            <a:pPr lvl="0" rtl="0"/>
            <a:r>
              <a:rPr lang="es-419"/>
              <a:t>Enter slide content</a:t>
            </a:r>
          </a:p>
          <a:p>
            <a:pPr lvl="1" rtl="0"/>
            <a:r>
              <a:rPr lang="es-419"/>
              <a:t>Second level</a:t>
            </a:r>
          </a:p>
          <a:p>
            <a:pPr lvl="2" rtl="0"/>
            <a:r>
              <a:rPr lang="es-419"/>
              <a:t>Third level</a:t>
            </a:r>
          </a:p>
          <a:p>
            <a:pPr lvl="3" rtl="0"/>
            <a:r>
              <a:rPr lang="es-419"/>
              <a:t>Fourth level</a:t>
            </a:r>
          </a:p>
          <a:p>
            <a:pPr lvl="4" rtl="0"/>
            <a:r>
              <a:rPr lang="es-419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E5F60-2188-4580-AF97-4D1ADE154E7E}"/>
              </a:ext>
            </a:extLst>
          </p:cNvPr>
          <p:cNvSpPr/>
          <p:nvPr userDrawn="1"/>
        </p:nvSpPr>
        <p:spPr bwMode="auto">
          <a:xfrm rot="10800000">
            <a:off x="0" y="0"/>
            <a:ext cx="268941" cy="10287000"/>
          </a:xfrm>
          <a:prstGeom prst="rect">
            <a:avLst/>
          </a:prstGeom>
          <a:gradFill flip="none" rotWithShape="1">
            <a:gsLst>
              <a:gs pos="15000">
                <a:srgbClr val="016BB8"/>
              </a:gs>
              <a:gs pos="50000">
                <a:srgbClr val="D6428F"/>
              </a:gs>
              <a:gs pos="92000">
                <a:srgbClr val="FF5100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560" tIns="130049" rIns="162560" bIns="1300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8896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133" dirty="0">
              <a:solidFill>
                <a:schemeClr val="tx1"/>
              </a:solidFill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884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558604"/>
            <a:ext cx="16459200" cy="803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439141"/>
            <a:ext cx="16459200" cy="424732"/>
          </a:xfrm>
        </p:spPr>
        <p:txBody>
          <a:bodyPr/>
          <a:lstStyle>
            <a:lvl1pPr marL="0" indent="0">
              <a:buNone/>
              <a:defRPr sz="2400" b="1" i="0" cap="all" spc="45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57300" y="1042987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2AAE77B9-760B-8040-A41E-8B5B73F4B26D}" type="datetime1">
              <a:rPr lang="en-US" sz="1350" smtClean="0">
                <a:solidFill>
                  <a:prstClr val="white">
                    <a:tint val="75000"/>
                  </a:prstClr>
                </a:solidFill>
              </a:rPr>
              <a:pPr defTabSz="1371600">
                <a:defRPr/>
              </a:pPr>
              <a:t>8/24/25</a:t>
            </a:fld>
            <a:endParaRPr lang="en-US" sz="1350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57900" y="10429876"/>
            <a:ext cx="6172200" cy="547688"/>
          </a:xfrm>
          <a:prstGeom prst="rect">
            <a:avLst/>
          </a:prstGeom>
        </p:spPr>
        <p:txBody>
          <a:bodyPr/>
          <a:lstStyle/>
          <a:p>
            <a:pPr algn="ctr" defTabSz="1371600">
              <a:defRPr/>
            </a:pPr>
            <a:endParaRPr lang="en-US" sz="1350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3393800" y="9434251"/>
            <a:ext cx="4114800" cy="547688"/>
          </a:xfrm>
          <a:prstGeom prst="rect">
            <a:avLst/>
          </a:prstGeom>
        </p:spPr>
        <p:txBody>
          <a:bodyPr/>
          <a:lstStyle/>
          <a:p>
            <a:pPr algn="r" defTabSz="1371600">
              <a:defRPr/>
            </a:pPr>
            <a:fld id="{EB4B8DE2-A4E8-46E4-8BBF-D75455EFF32C}" type="slidenum">
              <a:rPr lang="en-US" sz="1350" smtClean="0">
                <a:solidFill>
                  <a:prstClr val="white">
                    <a:tint val="75000"/>
                  </a:prstClr>
                </a:solidFill>
              </a:rPr>
              <a:pPr algn="r" defTabSz="1371600">
                <a:defRPr/>
              </a:pPr>
              <a:t>‹#›</a:t>
            </a:fld>
            <a:endParaRPr lang="en-US" sz="1350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6229350" cy="1771650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800" y="457199"/>
            <a:ext cx="10287000" cy="8858252"/>
          </a:xfrm>
        </p:spPr>
        <p:txBody>
          <a:bodyPr>
            <a:noAutofit/>
          </a:bodyPr>
          <a:lstStyle>
            <a:lvl1pPr marL="0" indent="0">
              <a:buNone/>
              <a:defRPr sz="4200"/>
            </a:lvl1pPr>
            <a:lvl2pPr marL="342900" indent="0">
              <a:buNone/>
              <a:defRPr sz="36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028700" indent="0">
              <a:buNone/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3271837"/>
            <a:ext cx="6229350" cy="42473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/>
        </p:nvSpPr>
        <p:spPr>
          <a:xfrm>
            <a:off x="0" y="0"/>
            <a:ext cx="120456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839C6-2A13-467C-8C29-41B6D2B18516}"/>
              </a:ext>
            </a:extLst>
          </p:cNvPr>
          <p:cNvSpPr/>
          <p:nvPr userDrawn="1"/>
        </p:nvSpPr>
        <p:spPr>
          <a:xfrm>
            <a:off x="0" y="0"/>
            <a:ext cx="120456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0743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000">
              <a:srgbClr val="11236D"/>
            </a:gs>
            <a:gs pos="66000">
              <a:srgbClr val="06072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13"/>
            <a:ext cx="17373600" cy="9572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rtl="0"/>
            <a:r>
              <a:rPr lang="es-419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228852"/>
            <a:ext cx="17373600" cy="1891479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 rtl="0"/>
            <a:r>
              <a:rPr lang="es-419"/>
              <a:t>Click to edit Master text styles</a:t>
            </a:r>
          </a:p>
          <a:p>
            <a:pPr lvl="1" rtl="0"/>
            <a:r>
              <a:rPr lang="es-419"/>
              <a:t>Second level</a:t>
            </a:r>
          </a:p>
          <a:p>
            <a:pPr lvl="2" rtl="0"/>
            <a:r>
              <a:rPr lang="es-419"/>
              <a:t>Third level</a:t>
            </a:r>
          </a:p>
          <a:p>
            <a:pPr lvl="3" rtl="0"/>
            <a:r>
              <a:rPr lang="es-419"/>
              <a:t>Fourth level</a:t>
            </a:r>
          </a:p>
          <a:p>
            <a:pPr lvl="4" rtl="0"/>
            <a:r>
              <a:rPr lang="es-419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00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fade/>
  </p:transition>
  <p:txStyles>
    <p:titleStyle>
      <a:lvl1pPr algn="l" defTabSz="812831" rtl="0" eaLnBrk="1" latinLnBrk="0" hangingPunct="1">
        <a:lnSpc>
          <a:spcPct val="90000"/>
        </a:lnSpc>
        <a:spcBef>
          <a:spcPct val="0"/>
        </a:spcBef>
        <a:buNone/>
        <a:defRPr sz="3555" kern="1200" spc="-89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208" indent="-203208" algn="l" defTabSz="812831" rtl="0" eaLnBrk="1" latinLnBrk="0" hangingPunct="1">
        <a:lnSpc>
          <a:spcPct val="90000"/>
        </a:lnSpc>
        <a:spcBef>
          <a:spcPts val="0"/>
        </a:spcBef>
        <a:spcAft>
          <a:spcPts val="1067"/>
        </a:spcAft>
        <a:buSzPct val="90000"/>
        <a:buFont typeface="Amazon Ember Display" panose="020F0603020204020204" pitchFamily="34" charset="0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1pPr>
      <a:lvl2pPr marL="406415" indent="-203208" algn="l" defTabSz="812831" rtl="0" eaLnBrk="1" latinLnBrk="0" hangingPunct="1">
        <a:lnSpc>
          <a:spcPct val="90000"/>
        </a:lnSpc>
        <a:spcBef>
          <a:spcPts val="0"/>
        </a:spcBef>
        <a:spcAft>
          <a:spcPts val="1067"/>
        </a:spcAft>
        <a:buSzPct val="90000"/>
        <a:buFont typeface="Wingdings" panose="05000000000000000000" pitchFamily="2" charset="2"/>
        <a:buChar char="§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609623" indent="-203208" algn="l" defTabSz="812831" rtl="0" eaLnBrk="1" latinLnBrk="0" hangingPunct="1">
        <a:lnSpc>
          <a:spcPct val="90000"/>
        </a:lnSpc>
        <a:spcBef>
          <a:spcPts val="0"/>
        </a:spcBef>
        <a:spcAft>
          <a:spcPts val="534"/>
        </a:spcAft>
        <a:buFont typeface="Amazon Ember Display" panose="020F0603020204020204" pitchFamily="34" charset="0"/>
        <a:buChar char="–"/>
        <a:defRPr sz="1777" kern="1200">
          <a:solidFill>
            <a:schemeClr val="tx1"/>
          </a:solidFill>
          <a:latin typeface="+mn-lt"/>
          <a:ea typeface="+mn-ea"/>
          <a:cs typeface="+mn-cs"/>
        </a:defRPr>
      </a:lvl3pPr>
      <a:lvl4pPr marL="812831" indent="-203208" algn="l" defTabSz="812831" rtl="0" eaLnBrk="1" latinLnBrk="0" hangingPunct="1">
        <a:lnSpc>
          <a:spcPct val="90000"/>
        </a:lnSpc>
        <a:spcBef>
          <a:spcPts val="0"/>
        </a:spcBef>
        <a:spcAft>
          <a:spcPts val="534"/>
        </a:spcAft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4pPr>
      <a:lvl5pPr marL="812831" indent="-203208" algn="l" defTabSz="812831" rtl="0" eaLnBrk="1" latinLnBrk="0" hangingPunct="1">
        <a:lnSpc>
          <a:spcPct val="90000"/>
        </a:lnSpc>
        <a:spcBef>
          <a:spcPts val="0"/>
        </a:spcBef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5pPr>
      <a:lvl6pPr marL="2235285" indent="-203208" algn="l" defTabSz="812831" rtl="0" eaLnBrk="1" latinLnBrk="0" hangingPunct="1">
        <a:lnSpc>
          <a:spcPct val="90000"/>
        </a:lnSpc>
        <a:spcBef>
          <a:spcPts val="444"/>
        </a:spcBef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6pPr>
      <a:lvl7pPr marL="2641700" indent="-203208" algn="l" defTabSz="812831" rtl="0" eaLnBrk="1" latinLnBrk="0" hangingPunct="1">
        <a:lnSpc>
          <a:spcPct val="90000"/>
        </a:lnSpc>
        <a:spcBef>
          <a:spcPts val="444"/>
        </a:spcBef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7pPr>
      <a:lvl8pPr marL="3048114" indent="-203208" algn="l" defTabSz="812831" rtl="0" eaLnBrk="1" latinLnBrk="0" hangingPunct="1">
        <a:lnSpc>
          <a:spcPct val="90000"/>
        </a:lnSpc>
        <a:spcBef>
          <a:spcPts val="444"/>
        </a:spcBef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8pPr>
      <a:lvl9pPr marL="3454530" indent="-203208" algn="l" defTabSz="812831" rtl="0" eaLnBrk="1" latinLnBrk="0" hangingPunct="1">
        <a:lnSpc>
          <a:spcPct val="90000"/>
        </a:lnSpc>
        <a:spcBef>
          <a:spcPts val="444"/>
        </a:spcBef>
        <a:buFont typeface="Amazon Ember Display" panose="020F0603020204020204" pitchFamily="34" charset="0"/>
        <a:buChar char="•"/>
        <a:defRPr sz="16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1pPr>
      <a:lvl2pPr marL="406415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2pPr>
      <a:lvl3pPr marL="812831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3pPr>
      <a:lvl4pPr marL="1219245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4pPr>
      <a:lvl5pPr marL="1625663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5pPr>
      <a:lvl6pPr marL="2032077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6pPr>
      <a:lvl7pPr marL="2438492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7pPr>
      <a:lvl8pPr marL="2844906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8pPr>
      <a:lvl9pPr marL="3251322" algn="l" defTabSz="812831" rtl="0" eaLnBrk="1" latinLnBrk="0" hangingPunct="1">
        <a:defRPr sz="16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hyperlink" Target="https://aws.amazon.com/bedrock/pric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6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42.sv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51.svg"/><Relationship Id="rId5" Type="http://schemas.openxmlformats.org/officeDocument/2006/relationships/image" Target="../media/image9.png"/><Relationship Id="rId10" Type="http://schemas.openxmlformats.org/officeDocument/2006/relationships/image" Target="../media/image50.png"/><Relationship Id="rId4" Type="http://schemas.openxmlformats.org/officeDocument/2006/relationships/image" Target="../media/image6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57.png"/><Relationship Id="rId10" Type="http://schemas.openxmlformats.org/officeDocument/2006/relationships/image" Target="../media/image23.png"/><Relationship Id="rId4" Type="http://schemas.openxmlformats.org/officeDocument/2006/relationships/image" Target="../media/image56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9.png"/><Relationship Id="rId4" Type="http://schemas.openxmlformats.org/officeDocument/2006/relationships/image" Target="../media/image56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aws.amazon.com/es/what-is/retrieval-augmented-generation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10.png"/><Relationship Id="rId5" Type="http://schemas.openxmlformats.org/officeDocument/2006/relationships/image" Target="../media/image61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aws-samples/amazon-bedrock-workshop/" TargetMode="Externa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7.sv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7.sv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219200" y="-1340250"/>
            <a:ext cx="19981612" cy="12967499"/>
            <a:chOff x="0" y="0"/>
            <a:chExt cx="26642149" cy="172899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2966" y="2524633"/>
            <a:ext cx="7300712" cy="7055490"/>
          </a:xfrm>
          <a:custGeom>
            <a:avLst/>
            <a:gdLst/>
            <a:ahLst/>
            <a:cxnLst/>
            <a:rect l="l" t="t" r="r" b="b"/>
            <a:pathLst>
              <a:path w="7300712" h="7055490">
                <a:moveTo>
                  <a:pt x="0" y="0"/>
                </a:moveTo>
                <a:lnTo>
                  <a:pt x="7300712" y="0"/>
                </a:lnTo>
                <a:lnTo>
                  <a:pt x="7300712" y="7055489"/>
                </a:lnTo>
                <a:lnTo>
                  <a:pt x="0" y="705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>
            <a:grpSpLocks noGrp="1" noUngrp="1" noRot="1" noMove="1" noResize="1"/>
          </p:cNvGrpSpPr>
          <p:nvPr/>
        </p:nvGrpSpPr>
        <p:grpSpPr>
          <a:xfrm rot="6532569">
            <a:off x="445722" y="2830748"/>
            <a:ext cx="6524274" cy="6443259"/>
            <a:chOff x="0" y="0"/>
            <a:chExt cx="8699032" cy="8591012"/>
          </a:xfrm>
        </p:grpSpPr>
        <p:sp>
          <p:nvSpPr>
            <p:cNvPr id="33" name="Freeform 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698992" cy="8591042"/>
            </a:xfrm>
            <a:custGeom>
              <a:avLst/>
              <a:gdLst/>
              <a:ahLst/>
              <a:cxnLst/>
              <a:rect l="l" t="t" r="r" b="b"/>
              <a:pathLst>
                <a:path w="8698992" h="8591042">
                  <a:moveTo>
                    <a:pt x="0" y="8591042"/>
                  </a:moveTo>
                  <a:lnTo>
                    <a:pt x="0" y="0"/>
                  </a:lnTo>
                  <a:lnTo>
                    <a:pt x="8698992" y="8591042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4" name="Freeform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3213" y="3278969"/>
            <a:ext cx="5448354" cy="5546817"/>
          </a:xfrm>
          <a:custGeom>
            <a:avLst/>
            <a:gdLst/>
            <a:ahLst/>
            <a:cxnLst/>
            <a:rect l="l" t="t" r="r" b="b"/>
            <a:pathLst>
              <a:path w="5448354" h="5546817">
                <a:moveTo>
                  <a:pt x="0" y="0"/>
                </a:moveTo>
                <a:lnTo>
                  <a:pt x="5448354" y="0"/>
                </a:lnTo>
                <a:lnTo>
                  <a:pt x="5448354" y="5546817"/>
                </a:lnTo>
                <a:lnTo>
                  <a:pt x="0" y="5546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>
            <a:grpSpLocks noGrp="1" noUngrp="1" noRot="1" noMove="1" noResize="1"/>
          </p:cNvGrpSpPr>
          <p:nvPr/>
        </p:nvGrpSpPr>
        <p:grpSpPr>
          <a:xfrm rot="-3513281">
            <a:off x="4347381" y="5910541"/>
            <a:ext cx="2487792" cy="1761476"/>
            <a:chOff x="0" y="0"/>
            <a:chExt cx="3317056" cy="2348634"/>
          </a:xfrm>
        </p:grpSpPr>
        <p:sp>
          <p:nvSpPr>
            <p:cNvPr id="36" name="Freeform 3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Grp="1" noUngrp="1" noRot="1" noMove="1" noResize="1"/>
          </p:cNvGrpSpPr>
          <p:nvPr/>
        </p:nvGrpSpPr>
        <p:grpSpPr>
          <a:xfrm rot="-3513281">
            <a:off x="11886408" y="1745798"/>
            <a:ext cx="863973" cy="611734"/>
            <a:chOff x="0" y="0"/>
            <a:chExt cx="3317056" cy="2348634"/>
          </a:xfrm>
        </p:grpSpPr>
        <p:sp>
          <p:nvSpPr>
            <p:cNvPr id="38" name="Freeform 3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3934" y="862136"/>
            <a:ext cx="4067155" cy="171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8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agenda</a:t>
            </a:r>
          </a:p>
        </p:txBody>
      </p:sp>
      <p:sp>
        <p:nvSpPr>
          <p:cNvPr id="40" name="Freeform 4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2D8C3E-FC58-2059-5AEC-6C7CAF0F0C2F}"/>
              </a:ext>
            </a:extLst>
          </p:cNvPr>
          <p:cNvSpPr txBox="1"/>
          <p:nvPr/>
        </p:nvSpPr>
        <p:spPr>
          <a:xfrm>
            <a:off x="8641299" y="3735133"/>
            <a:ext cx="9468533" cy="475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</a:t>
            </a:r>
            <a:r>
              <a:rPr lang="en-US" sz="3480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Fundamentos</a:t>
            </a:r>
            <a:r>
              <a:rPr lang="en-US" sz="348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de IA </a:t>
            </a:r>
            <a:r>
              <a:rPr lang="en-US" sz="3480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Generativa</a:t>
            </a:r>
            <a:r>
              <a:rPr lang="en-US" sz="348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(Gen-AI)</a:t>
            </a:r>
          </a:p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Tokens, Embeddings</a:t>
            </a:r>
          </a:p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Costos de Gen-AI</a:t>
            </a:r>
          </a:p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Retrieval Augmented Generation (RAG)</a:t>
            </a:r>
          </a:p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DEMO - RAG </a:t>
            </a:r>
            <a:r>
              <a:rPr lang="en-US" sz="3480" spc="31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en</a:t>
            </a: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AWS</a:t>
            </a:r>
          </a:p>
          <a:p>
            <a:pPr marL="448717" lvl="1" indent="-224359" algn="l">
              <a:lnSpc>
                <a:spcPts val="6265"/>
              </a:lnSpc>
              <a:buFont typeface="Arial"/>
              <a:buChar char="•"/>
            </a:pP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</a:t>
            </a:r>
            <a:r>
              <a:rPr lang="en-US" sz="3480" spc="31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Conclusiones</a:t>
            </a: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y </a:t>
            </a:r>
            <a:r>
              <a:rPr lang="en-US" sz="3480" spc="31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Siguientes</a:t>
            </a:r>
            <a:r>
              <a:rPr lang="en-US" sz="3480" spc="3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Pasos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47FB1-1B91-CEF3-EF29-97D0BD82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1921F1-0D84-991F-79BA-CDB76A791A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3E4EF8-BB83-462B-4273-CE17AB3663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BC76FF-4743-9890-D4C8-BE631B40AC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48B6CBD-170E-4D0D-5F9E-B880EFD99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9A796E5-FB7D-4674-B582-4C72AAA31D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2C91D0-95A3-EE16-F2C7-D95390A98F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A49E6C2-19B9-E8B0-32F2-438AAA64D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CC7F77-D3C1-99AA-CCC9-201DA4D73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C44E4B-C522-2F11-51E3-2E08E49D30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6A044AA-3A63-AA97-12FF-9D1C373505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497281-EC1F-F9FF-CD97-48D582BC97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F9ED65-02FE-F8B6-E18F-F33B5CF28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D4AD505-6065-2B4D-00F4-2EE5EDA255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949396B-08C6-9687-2DD9-D5CFF62BBE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F5E179C-C4B8-4717-E7EF-7EC889C636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1C9B0EC-80C6-B823-0F0A-5BCC9F8CD0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A1AFD3D-BF78-CD3A-F374-C990D9786F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522CD4C-FAE1-F71E-3532-41733E325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0A592A6-1464-26CA-2FF8-DECD6C8A62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3F7FCAA-D60A-A1FD-71CB-61EC5A809E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5898DF3-058F-EC21-914A-4F641F7821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1325930-D1AF-6B8E-0C60-1F4E13873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81CD74A-CDEA-52D1-40EB-567D7CFB83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86000F3-AAFC-6F6B-5E6D-E01B12E75C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2876AA0-C341-E743-E6D9-70E07A1CBA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8B8EDE7-0ADE-B207-2565-66797566F4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A5D0775-5498-13BD-7930-2E8ACF13DD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86C4EC6-3FFD-D8A4-9C82-68FE5D6F7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84F4BC20-A9CD-BB06-37AB-BE3150A3B3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7D1AA64-DAAC-9703-0763-D61820D45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802AB9CE-0420-48B1-5761-E99BB80655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E5419E56-3BE0-4204-C9EA-82644BFA53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A99E70F5-FB61-7A38-2FA3-6697638085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51443D2-CEDF-5B25-3AF5-2C72866BB0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3F049153-E871-D197-79C4-48A3F80D94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A1958071-730C-52E3-4202-738DC90449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13A63C9E-03DB-C510-48D4-57F2ACB223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TextBox 64">
            <a:extLst>
              <a:ext uri="{FF2B5EF4-FFF2-40B4-BE49-F238E27FC236}">
                <a16:creationId xmlns:a16="http://schemas.microsoft.com/office/drawing/2014/main" id="{5B58CAA4-3479-3ECC-7512-AAE9DDAA6333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Costos LLMs – Entrada/Salida</a:t>
            </a:r>
          </a:p>
        </p:txBody>
      </p:sp>
      <p:sp>
        <p:nvSpPr>
          <p:cNvPr id="167" name="Slide Number Placeholder 3">
            <a:extLst>
              <a:ext uri="{FF2B5EF4-FFF2-40B4-BE49-F238E27FC236}">
                <a16:creationId xmlns:a16="http://schemas.microsoft.com/office/drawing/2014/main" id="{2C891FBD-15AA-6DD0-2525-159217FE5B24}"/>
              </a:ext>
            </a:extLst>
          </p:cNvPr>
          <p:cNvSpPr txBox="1">
            <a:spLocks/>
          </p:cNvSpPr>
          <p:nvPr/>
        </p:nvSpPr>
        <p:spPr>
          <a:xfrm>
            <a:off x="11241946" y="793797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en-US" sz="900" dirty="0">
              <a:solidFill>
                <a:prstClr val="white">
                  <a:tint val="75000"/>
                </a:prstClr>
              </a:solidFill>
              <a:latin typeface="Amazon Ember Display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0C84216-C44D-A97E-A6FD-B848D5FC4785}"/>
              </a:ext>
            </a:extLst>
          </p:cNvPr>
          <p:cNvSpPr txBox="1"/>
          <p:nvPr/>
        </p:nvSpPr>
        <p:spPr>
          <a:xfrm>
            <a:off x="1106424" y="3517021"/>
            <a:ext cx="6205479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Los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costos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están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basados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en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:</a:t>
            </a:r>
          </a:p>
          <a:p>
            <a:endParaRPr lang="en-US" sz="2800" dirty="0">
              <a:solidFill>
                <a:srgbClr val="FFFFFF"/>
              </a:solidFill>
              <a:latin typeface="Amazon Ember Display"/>
            </a:endParaRPr>
          </a:p>
          <a:p>
            <a:r>
              <a:rPr lang="en-US" sz="2800" b="1" dirty="0">
                <a:solidFill>
                  <a:srgbClr val="92D050"/>
                </a:solidFill>
                <a:latin typeface="Amazon Ember Display"/>
              </a:rPr>
              <a:t>Entrada al </a:t>
            </a:r>
            <a:r>
              <a:rPr lang="en-US" sz="2800" b="1" dirty="0" err="1">
                <a:solidFill>
                  <a:srgbClr val="92D050"/>
                </a:solidFill>
                <a:latin typeface="Amazon Ember Display"/>
              </a:rPr>
              <a:t>modelo</a:t>
            </a:r>
            <a:r>
              <a:rPr lang="en-US" sz="2800" b="1" dirty="0">
                <a:solidFill>
                  <a:srgbClr val="92D050"/>
                </a:solidFill>
                <a:latin typeface="Amazon Ember Display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Número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de tokens de entrada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Puede ser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sofisticado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Requiere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buen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entendimiento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Amazon Ember Display"/>
            </a:endParaRPr>
          </a:p>
          <a:p>
            <a:r>
              <a:rPr lang="en-US" sz="2800" b="1" dirty="0">
                <a:solidFill>
                  <a:srgbClr val="FF0000"/>
                </a:solidFill>
                <a:latin typeface="Amazon Ember Display"/>
              </a:rPr>
              <a:t>Salida del </a:t>
            </a:r>
            <a:r>
              <a:rPr lang="en-US" sz="2800" b="1" dirty="0" err="1">
                <a:solidFill>
                  <a:srgbClr val="FF0000"/>
                </a:solidFill>
                <a:latin typeface="Amazon Ember Display"/>
              </a:rPr>
              <a:t>modelo</a:t>
            </a:r>
            <a:r>
              <a:rPr lang="en-US" sz="2800" b="1" dirty="0">
                <a:solidFill>
                  <a:srgbClr val="FF0000"/>
                </a:solidFill>
                <a:latin typeface="Amazon Ember Display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Número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de tokens de </a:t>
            </a: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salida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Usualmente</a:t>
            </a:r>
            <a:r>
              <a:rPr lang="en-US" sz="2800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mazon Ember Display"/>
              </a:rPr>
              <a:t>directo</a:t>
            </a:r>
            <a:endParaRPr lang="en-US" sz="2800" dirty="0">
              <a:solidFill>
                <a:srgbClr val="FFFFFF"/>
              </a:solidFill>
              <a:latin typeface="Amazon Ember Display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Amazon Ember Display"/>
            </a:endParaRPr>
          </a:p>
          <a:p>
            <a:r>
              <a:rPr lang="en-US" sz="2800" b="1" dirty="0" err="1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/>
              </a:rPr>
              <a:t>Interacciones</a:t>
            </a:r>
            <a:r>
              <a:rPr lang="en-US" sz="2800" b="1" dirty="0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Cuántas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</a:t>
            </a: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peticiones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se le </a:t>
            </a: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hace</a:t>
            </a:r>
            <a:r>
              <a:rPr lang="en-US" sz="2800" i="1" dirty="0">
                <a:solidFill>
                  <a:srgbClr val="FFFFFF"/>
                </a:solidFill>
                <a:latin typeface="Amazon Ember Display"/>
              </a:rPr>
              <a:t> al </a:t>
            </a:r>
            <a:r>
              <a:rPr lang="en-US" sz="2800" i="1" dirty="0" err="1">
                <a:solidFill>
                  <a:srgbClr val="FFFFFF"/>
                </a:solidFill>
                <a:latin typeface="Amazon Ember Display"/>
              </a:rPr>
              <a:t>modelo</a:t>
            </a:r>
            <a:endParaRPr lang="en-US" sz="2800" i="1" dirty="0">
              <a:solidFill>
                <a:srgbClr val="FFFFFF"/>
              </a:solidFill>
              <a:latin typeface="Amazon Ember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Amazon Ember Display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9B7B608-77EF-68C0-5582-F1C00A92194D}"/>
              </a:ext>
            </a:extLst>
          </p:cNvPr>
          <p:cNvGrpSpPr/>
          <p:nvPr/>
        </p:nvGrpSpPr>
        <p:grpSpPr>
          <a:xfrm>
            <a:off x="12014316" y="5760937"/>
            <a:ext cx="1345884" cy="1271269"/>
            <a:chOff x="5311725" y="2343736"/>
            <a:chExt cx="1568549" cy="1563382"/>
          </a:xfrm>
        </p:grpSpPr>
        <p:sp>
          <p:nvSpPr>
            <p:cNvPr id="170" name="Freeform: Shape 39">
              <a:extLst>
                <a:ext uri="{FF2B5EF4-FFF2-40B4-BE49-F238E27FC236}">
                  <a16:creationId xmlns:a16="http://schemas.microsoft.com/office/drawing/2014/main" id="{6DF1F7BF-3955-6F23-66B8-80EBAB0BEBEF}"/>
                </a:ext>
              </a:extLst>
            </p:cNvPr>
            <p:cNvSpPr/>
            <p:nvPr/>
          </p:nvSpPr>
          <p:spPr>
            <a:xfrm>
              <a:off x="5311725" y="2947123"/>
              <a:ext cx="38760" cy="374695"/>
            </a:xfrm>
            <a:custGeom>
              <a:avLst/>
              <a:gdLst>
                <a:gd name="connsiteX0" fmla="*/ 4828 w 9655"/>
                <a:gd name="connsiteY0" fmla="*/ 89473 h 93334"/>
                <a:gd name="connsiteX1" fmla="*/ 4828 w 9655"/>
                <a:gd name="connsiteY1" fmla="*/ 46989 h 93334"/>
                <a:gd name="connsiteX2" fmla="*/ 4828 w 9655"/>
                <a:gd name="connsiteY2" fmla="*/ 4828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1" name="Freeform: Shape 40">
              <a:extLst>
                <a:ext uri="{FF2B5EF4-FFF2-40B4-BE49-F238E27FC236}">
                  <a16:creationId xmlns:a16="http://schemas.microsoft.com/office/drawing/2014/main" id="{BD211A59-A1DA-B9E7-17E7-E8FF168E35B6}"/>
                </a:ext>
              </a:extLst>
            </p:cNvPr>
            <p:cNvSpPr/>
            <p:nvPr/>
          </p:nvSpPr>
          <p:spPr>
            <a:xfrm>
              <a:off x="5694173" y="2630570"/>
              <a:ext cx="219650" cy="516821"/>
            </a:xfrm>
            <a:custGeom>
              <a:avLst/>
              <a:gdLst>
                <a:gd name="connsiteX0" fmla="*/ 4828 w 54713"/>
                <a:gd name="connsiteY0" fmla="*/ 125841 h 128737"/>
                <a:gd name="connsiteX1" fmla="*/ 4828 w 54713"/>
                <a:gd name="connsiteY1" fmla="*/ 76277 h 128737"/>
                <a:gd name="connsiteX2" fmla="*/ 52461 w 54713"/>
                <a:gd name="connsiteY2" fmla="*/ 52461 h 128737"/>
                <a:gd name="connsiteX3" fmla="*/ 52461 w 54713"/>
                <a:gd name="connsiteY3" fmla="*/ 4828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13" h="128737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2" name="Freeform: Shape 43">
              <a:extLst>
                <a:ext uri="{FF2B5EF4-FFF2-40B4-BE49-F238E27FC236}">
                  <a16:creationId xmlns:a16="http://schemas.microsoft.com/office/drawing/2014/main" id="{3FC128BA-F6B7-B260-EC1B-03DAA0DB4943}"/>
                </a:ext>
              </a:extLst>
            </p:cNvPr>
            <p:cNvSpPr/>
            <p:nvPr/>
          </p:nvSpPr>
          <p:spPr>
            <a:xfrm>
              <a:off x="5502949" y="2821793"/>
              <a:ext cx="219650" cy="129203"/>
            </a:xfrm>
            <a:custGeom>
              <a:avLst/>
              <a:gdLst>
                <a:gd name="connsiteX0" fmla="*/ 52461 w 54713"/>
                <a:gd name="connsiteY0" fmla="*/ 28644 h 32184"/>
                <a:gd name="connsiteX1" fmla="*/ 4828 w 54713"/>
                <a:gd name="connsiteY1" fmla="*/ 482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3" name="Freeform: Shape 44">
              <a:extLst>
                <a:ext uri="{FF2B5EF4-FFF2-40B4-BE49-F238E27FC236}">
                  <a16:creationId xmlns:a16="http://schemas.microsoft.com/office/drawing/2014/main" id="{E96A80F1-671D-0105-ADCF-88F8BB0D616B}"/>
                </a:ext>
              </a:extLst>
            </p:cNvPr>
            <p:cNvSpPr/>
            <p:nvPr/>
          </p:nvSpPr>
          <p:spPr>
            <a:xfrm>
              <a:off x="5694173" y="2458728"/>
              <a:ext cx="38760" cy="271329"/>
            </a:xfrm>
            <a:custGeom>
              <a:avLst/>
              <a:gdLst>
                <a:gd name="connsiteX0" fmla="*/ 4828 w 9655"/>
                <a:gd name="connsiteY0" fmla="*/ 63403 h 67587"/>
                <a:gd name="connsiteX1" fmla="*/ 4828 w 9655"/>
                <a:gd name="connsiteY1" fmla="*/ 4828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67587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4" name="Freeform: Shape 45">
              <a:extLst>
                <a:ext uri="{FF2B5EF4-FFF2-40B4-BE49-F238E27FC236}">
                  <a16:creationId xmlns:a16="http://schemas.microsoft.com/office/drawing/2014/main" id="{784AE91F-6AA1-CBFA-785E-806444A5D05E}"/>
                </a:ext>
              </a:extLst>
            </p:cNvPr>
            <p:cNvSpPr/>
            <p:nvPr/>
          </p:nvSpPr>
          <p:spPr>
            <a:xfrm>
              <a:off x="5311725" y="3010436"/>
              <a:ext cx="219650" cy="142126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530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5" name="Freeform: Shape 46">
              <a:extLst>
                <a:ext uri="{FF2B5EF4-FFF2-40B4-BE49-F238E27FC236}">
                  <a16:creationId xmlns:a16="http://schemas.microsoft.com/office/drawing/2014/main" id="{FF43350D-DD81-D065-A9DD-8F3185F2E46E}"/>
                </a:ext>
              </a:extLst>
            </p:cNvPr>
            <p:cNvSpPr/>
            <p:nvPr/>
          </p:nvSpPr>
          <p:spPr>
            <a:xfrm>
              <a:off x="5502949" y="3299855"/>
              <a:ext cx="219650" cy="155045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6" name="Freeform: Shape 47">
              <a:extLst>
                <a:ext uri="{FF2B5EF4-FFF2-40B4-BE49-F238E27FC236}">
                  <a16:creationId xmlns:a16="http://schemas.microsoft.com/office/drawing/2014/main" id="{C4C0E7C4-0998-15B0-5EE2-C59BC9505EB7}"/>
                </a:ext>
              </a:extLst>
            </p:cNvPr>
            <p:cNvSpPr/>
            <p:nvPr/>
          </p:nvSpPr>
          <p:spPr>
            <a:xfrm>
              <a:off x="5677376" y="3661627"/>
              <a:ext cx="219650" cy="142126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851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7" name="Freeform: Shape 48">
              <a:extLst>
                <a:ext uri="{FF2B5EF4-FFF2-40B4-BE49-F238E27FC236}">
                  <a16:creationId xmlns:a16="http://schemas.microsoft.com/office/drawing/2014/main" id="{8D4C3F16-B7A8-BFA2-B4BA-947A51EE1B83}"/>
                </a:ext>
              </a:extLst>
            </p:cNvPr>
            <p:cNvSpPr/>
            <p:nvPr/>
          </p:nvSpPr>
          <p:spPr>
            <a:xfrm>
              <a:off x="5661872" y="3299855"/>
              <a:ext cx="452220" cy="258411"/>
            </a:xfrm>
            <a:custGeom>
              <a:avLst/>
              <a:gdLst>
                <a:gd name="connsiteX0" fmla="*/ 4828 w 112645"/>
                <a:gd name="connsiteY0" fmla="*/ 60507 h 64368"/>
                <a:gd name="connsiteX1" fmla="*/ 108140 w 112645"/>
                <a:gd name="connsiteY1" fmla="*/ 4828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45" h="64368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8" name="Freeform: Shape 49">
              <a:extLst>
                <a:ext uri="{FF2B5EF4-FFF2-40B4-BE49-F238E27FC236}">
                  <a16:creationId xmlns:a16="http://schemas.microsoft.com/office/drawing/2014/main" id="{DA8CE5B3-CC20-0A02-12D0-182CC0FD1407}"/>
                </a:ext>
              </a:extLst>
            </p:cNvPr>
            <p:cNvSpPr/>
            <p:nvPr/>
          </p:nvSpPr>
          <p:spPr>
            <a:xfrm>
              <a:off x="5502949" y="3108631"/>
              <a:ext cx="219650" cy="155045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79" name="Freeform: Shape 50">
              <a:extLst>
                <a:ext uri="{FF2B5EF4-FFF2-40B4-BE49-F238E27FC236}">
                  <a16:creationId xmlns:a16="http://schemas.microsoft.com/office/drawing/2014/main" id="{83809171-3BA7-2B97-6BB3-C8EC8D4CCCA2}"/>
                </a:ext>
              </a:extLst>
            </p:cNvPr>
            <p:cNvSpPr/>
            <p:nvPr/>
          </p:nvSpPr>
          <p:spPr>
            <a:xfrm>
              <a:off x="5311725" y="2343736"/>
              <a:ext cx="801073" cy="1563382"/>
            </a:xfrm>
            <a:custGeom>
              <a:avLst/>
              <a:gdLst>
                <a:gd name="connsiteX0" fmla="*/ 195360 w 199543"/>
                <a:gd name="connsiteY0" fmla="*/ 36368 h 389431"/>
                <a:gd name="connsiteX1" fmla="*/ 147727 w 199543"/>
                <a:gd name="connsiteY1" fmla="*/ 4828 h 389431"/>
                <a:gd name="connsiteX2" fmla="*/ 52461 w 199543"/>
                <a:gd name="connsiteY2" fmla="*/ 60185 h 389431"/>
                <a:gd name="connsiteX3" fmla="*/ 52461 w 199543"/>
                <a:gd name="connsiteY3" fmla="*/ 123588 h 389431"/>
                <a:gd name="connsiteX4" fmla="*/ 4828 w 199543"/>
                <a:gd name="connsiteY4" fmla="*/ 147727 h 389431"/>
                <a:gd name="connsiteX5" fmla="*/ 4828 w 199543"/>
                <a:gd name="connsiteY5" fmla="*/ 197291 h 389431"/>
                <a:gd name="connsiteX6" fmla="*/ 4828 w 199543"/>
                <a:gd name="connsiteY6" fmla="*/ 242993 h 389431"/>
                <a:gd name="connsiteX7" fmla="*/ 52461 w 199543"/>
                <a:gd name="connsiteY7" fmla="*/ 274855 h 389431"/>
                <a:gd name="connsiteX8" fmla="*/ 52461 w 199543"/>
                <a:gd name="connsiteY8" fmla="*/ 330534 h 389431"/>
                <a:gd name="connsiteX9" fmla="*/ 147727 w 199543"/>
                <a:gd name="connsiteY9" fmla="*/ 385892 h 389431"/>
                <a:gd name="connsiteX10" fmla="*/ 195360 w 199543"/>
                <a:gd name="connsiteY10" fmla="*/ 360466 h 389431"/>
                <a:gd name="connsiteX11" fmla="*/ 195360 w 199543"/>
                <a:gd name="connsiteY11" fmla="*/ 195360 h 389431"/>
                <a:gd name="connsiteX12" fmla="*/ 147727 w 199543"/>
                <a:gd name="connsiteY12" fmla="*/ 171543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543" h="389431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0" name="Freeform: Shape 51">
              <a:extLst>
                <a:ext uri="{FF2B5EF4-FFF2-40B4-BE49-F238E27FC236}">
                  <a16:creationId xmlns:a16="http://schemas.microsoft.com/office/drawing/2014/main" id="{50E632E3-E5CB-8C64-8F38-C08655292AD7}"/>
                </a:ext>
              </a:extLst>
            </p:cNvPr>
            <p:cNvSpPr/>
            <p:nvPr/>
          </p:nvSpPr>
          <p:spPr>
            <a:xfrm>
              <a:off x="5694173" y="3108631"/>
              <a:ext cx="219650" cy="323012"/>
            </a:xfrm>
            <a:custGeom>
              <a:avLst/>
              <a:gdLst>
                <a:gd name="connsiteX0" fmla="*/ 52461 w 54713"/>
                <a:gd name="connsiteY0" fmla="*/ 76277 h 80461"/>
                <a:gd name="connsiteX1" fmla="*/ 52461 w 54713"/>
                <a:gd name="connsiteY1" fmla="*/ 36690 h 80461"/>
                <a:gd name="connsiteX2" fmla="*/ 4828 w 54713"/>
                <a:gd name="connsiteY2" fmla="*/ 4828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13" h="80461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1" name="Freeform: Shape 52">
              <a:extLst>
                <a:ext uri="{FF2B5EF4-FFF2-40B4-BE49-F238E27FC236}">
                  <a16:creationId xmlns:a16="http://schemas.microsoft.com/office/drawing/2014/main" id="{3DC29FFE-8778-2575-1B49-618BFBCD600C}"/>
                </a:ext>
              </a:extLst>
            </p:cNvPr>
            <p:cNvSpPr/>
            <p:nvPr/>
          </p:nvSpPr>
          <p:spPr>
            <a:xfrm>
              <a:off x="6841514" y="2947123"/>
              <a:ext cx="38760" cy="374695"/>
            </a:xfrm>
            <a:custGeom>
              <a:avLst/>
              <a:gdLst>
                <a:gd name="connsiteX0" fmla="*/ 4828 w 9655"/>
                <a:gd name="connsiteY0" fmla="*/ 4828 h 93334"/>
                <a:gd name="connsiteX1" fmla="*/ 4828 w 9655"/>
                <a:gd name="connsiteY1" fmla="*/ 46989 h 93334"/>
                <a:gd name="connsiteX2" fmla="*/ 4828 w 9655"/>
                <a:gd name="connsiteY2" fmla="*/ 89473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2" name="Freeform: Shape 53">
              <a:extLst>
                <a:ext uri="{FF2B5EF4-FFF2-40B4-BE49-F238E27FC236}">
                  <a16:creationId xmlns:a16="http://schemas.microsoft.com/office/drawing/2014/main" id="{3A78A230-0C3A-4DB2-4522-BB0C8D504518}"/>
                </a:ext>
              </a:extLst>
            </p:cNvPr>
            <p:cNvSpPr/>
            <p:nvPr/>
          </p:nvSpPr>
          <p:spPr>
            <a:xfrm>
              <a:off x="6650291" y="3204241"/>
              <a:ext cx="219650" cy="129203"/>
            </a:xfrm>
            <a:custGeom>
              <a:avLst/>
              <a:gdLst>
                <a:gd name="connsiteX0" fmla="*/ 4828 w 54713"/>
                <a:gd name="connsiteY0" fmla="*/ 4828 h 32184"/>
                <a:gd name="connsiteX1" fmla="*/ 52461 w 54713"/>
                <a:gd name="connsiteY1" fmla="*/ 28644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3" name="Freeform: Shape 54">
              <a:extLst>
                <a:ext uri="{FF2B5EF4-FFF2-40B4-BE49-F238E27FC236}">
                  <a16:creationId xmlns:a16="http://schemas.microsoft.com/office/drawing/2014/main" id="{CD946B65-B739-8BDC-BF9E-ADF54D826DD8}"/>
                </a:ext>
              </a:extLst>
            </p:cNvPr>
            <p:cNvSpPr/>
            <p:nvPr/>
          </p:nvSpPr>
          <p:spPr>
            <a:xfrm>
              <a:off x="6523669" y="2693883"/>
              <a:ext cx="155045" cy="38760"/>
            </a:xfrm>
            <a:custGeom>
              <a:avLst/>
              <a:gdLst>
                <a:gd name="connsiteX0" fmla="*/ 36368 w 38621"/>
                <a:gd name="connsiteY0" fmla="*/ 4828 h 9655"/>
                <a:gd name="connsiteX1" fmla="*/ 4828 w 38621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9655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4" name="Freeform: Shape 55">
              <a:extLst>
                <a:ext uri="{FF2B5EF4-FFF2-40B4-BE49-F238E27FC236}">
                  <a16:creationId xmlns:a16="http://schemas.microsoft.com/office/drawing/2014/main" id="{64EC55AF-6B39-8802-6E61-D35AC3AE9A71}"/>
                </a:ext>
              </a:extLst>
            </p:cNvPr>
            <p:cNvSpPr/>
            <p:nvPr/>
          </p:nvSpPr>
          <p:spPr>
            <a:xfrm>
              <a:off x="6076620" y="3555680"/>
              <a:ext cx="219650" cy="38760"/>
            </a:xfrm>
            <a:custGeom>
              <a:avLst/>
              <a:gdLst>
                <a:gd name="connsiteX0" fmla="*/ 4828 w 54713"/>
                <a:gd name="connsiteY0" fmla="*/ 4828 h 9655"/>
                <a:gd name="connsiteX1" fmla="*/ 52461 w 54713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9655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5" name="Freeform: Shape 56">
              <a:extLst>
                <a:ext uri="{FF2B5EF4-FFF2-40B4-BE49-F238E27FC236}">
                  <a16:creationId xmlns:a16="http://schemas.microsoft.com/office/drawing/2014/main" id="{09EAB98E-C363-747E-0CF2-E5334D5BF58B}"/>
                </a:ext>
              </a:extLst>
            </p:cNvPr>
            <p:cNvSpPr/>
            <p:nvPr/>
          </p:nvSpPr>
          <p:spPr>
            <a:xfrm>
              <a:off x="6395754" y="2630570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6" name="Freeform: Shape 57">
              <a:extLst>
                <a:ext uri="{FF2B5EF4-FFF2-40B4-BE49-F238E27FC236}">
                  <a16:creationId xmlns:a16="http://schemas.microsoft.com/office/drawing/2014/main" id="{7ECA5D07-9295-04EE-E851-A755E4BBA6AD}"/>
                </a:ext>
              </a:extLst>
            </p:cNvPr>
            <p:cNvSpPr/>
            <p:nvPr/>
          </p:nvSpPr>
          <p:spPr>
            <a:xfrm>
              <a:off x="6523669" y="3108631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7" name="Freeform: Shape 58">
              <a:extLst>
                <a:ext uri="{FF2B5EF4-FFF2-40B4-BE49-F238E27FC236}">
                  <a16:creationId xmlns:a16="http://schemas.microsoft.com/office/drawing/2014/main" id="{F4B386A4-CE26-B291-CCE0-D41BD00CC97A}"/>
                </a:ext>
              </a:extLst>
            </p:cNvPr>
            <p:cNvSpPr/>
            <p:nvPr/>
          </p:nvSpPr>
          <p:spPr>
            <a:xfrm>
              <a:off x="6267844" y="2949708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8" name="Freeform: Shape 59">
              <a:extLst>
                <a:ext uri="{FF2B5EF4-FFF2-40B4-BE49-F238E27FC236}">
                  <a16:creationId xmlns:a16="http://schemas.microsoft.com/office/drawing/2014/main" id="{53BA794C-CEEA-5F15-787D-BC587C91BAE9}"/>
                </a:ext>
              </a:extLst>
            </p:cNvPr>
            <p:cNvSpPr/>
            <p:nvPr/>
          </p:nvSpPr>
          <p:spPr>
            <a:xfrm>
              <a:off x="6267844" y="3492371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0155C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89" name="Freeform: Shape 60">
              <a:extLst>
                <a:ext uri="{FF2B5EF4-FFF2-40B4-BE49-F238E27FC236}">
                  <a16:creationId xmlns:a16="http://schemas.microsoft.com/office/drawing/2014/main" id="{0D3F9BDC-9671-C64F-0971-1E112F52CDB8}"/>
                </a:ext>
              </a:extLst>
            </p:cNvPr>
            <p:cNvSpPr/>
            <p:nvPr/>
          </p:nvSpPr>
          <p:spPr>
            <a:xfrm>
              <a:off x="6076620" y="2343736"/>
              <a:ext cx="801073" cy="1563382"/>
            </a:xfrm>
            <a:custGeom>
              <a:avLst/>
              <a:gdLst>
                <a:gd name="connsiteX0" fmla="*/ 52461 w 199543"/>
                <a:gd name="connsiteY0" fmla="*/ 163497 h 389431"/>
                <a:gd name="connsiteX1" fmla="*/ 4828 w 199543"/>
                <a:gd name="connsiteY1" fmla="*/ 131956 h 389431"/>
                <a:gd name="connsiteX2" fmla="*/ 4828 w 199543"/>
                <a:gd name="connsiteY2" fmla="*/ 36368 h 389431"/>
                <a:gd name="connsiteX3" fmla="*/ 52461 w 199543"/>
                <a:gd name="connsiteY3" fmla="*/ 4828 h 389431"/>
                <a:gd name="connsiteX4" fmla="*/ 147727 w 199543"/>
                <a:gd name="connsiteY4" fmla="*/ 61794 h 389431"/>
                <a:gd name="connsiteX5" fmla="*/ 147727 w 199543"/>
                <a:gd name="connsiteY5" fmla="*/ 123588 h 389431"/>
                <a:gd name="connsiteX6" fmla="*/ 195360 w 199543"/>
                <a:gd name="connsiteY6" fmla="*/ 150623 h 389431"/>
                <a:gd name="connsiteX7" fmla="*/ 195360 w 199543"/>
                <a:gd name="connsiteY7" fmla="*/ 197291 h 389431"/>
                <a:gd name="connsiteX8" fmla="*/ 195360 w 199543"/>
                <a:gd name="connsiteY8" fmla="*/ 242993 h 389431"/>
                <a:gd name="connsiteX9" fmla="*/ 147727 w 199543"/>
                <a:gd name="connsiteY9" fmla="*/ 274855 h 389431"/>
                <a:gd name="connsiteX10" fmla="*/ 147727 w 199543"/>
                <a:gd name="connsiteY10" fmla="*/ 330534 h 389431"/>
                <a:gd name="connsiteX11" fmla="*/ 52461 w 199543"/>
                <a:gd name="connsiteY11" fmla="*/ 385892 h 389431"/>
                <a:gd name="connsiteX12" fmla="*/ 4828 w 199543"/>
                <a:gd name="connsiteY12" fmla="*/ 362075 h 389431"/>
                <a:gd name="connsiteX13" fmla="*/ 4828 w 199543"/>
                <a:gd name="connsiteY13" fmla="*/ 197934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543" h="389431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E6266FEA-BCA4-2FFE-CA17-F3E5AA893E19}"/>
              </a:ext>
            </a:extLst>
          </p:cNvPr>
          <p:cNvSpPr txBox="1"/>
          <p:nvPr/>
        </p:nvSpPr>
        <p:spPr>
          <a:xfrm>
            <a:off x="11245893" y="7093144"/>
            <a:ext cx="2911556" cy="83099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prstClr val="white"/>
                </a:solidFill>
                <a:latin typeface="Amazon Ember"/>
              </a:rPr>
              <a:t>Amazon Bedrock</a:t>
            </a:r>
          </a:p>
          <a:p>
            <a:pPr algn="ctr" defTabSz="914377">
              <a:defRPr/>
            </a:pPr>
            <a:r>
              <a:rPr lang="en-US" sz="2400" dirty="0">
                <a:solidFill>
                  <a:prstClr val="white"/>
                </a:solidFill>
                <a:latin typeface="Amazon Ember"/>
              </a:rPr>
              <a:t>Foundation Model</a:t>
            </a:r>
          </a:p>
        </p:txBody>
      </p:sp>
      <p:pic>
        <p:nvPicPr>
          <p:cNvPr id="191" name="Graphic 190" descr="Line arrow Straight">
            <a:extLst>
              <a:ext uri="{FF2B5EF4-FFF2-40B4-BE49-F238E27FC236}">
                <a16:creationId xmlns:a16="http://schemas.microsoft.com/office/drawing/2014/main" id="{39D136DE-8713-C037-C29F-24ADB6A0C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586571" y="5898736"/>
            <a:ext cx="1045867" cy="914400"/>
          </a:xfrm>
          <a:prstGeom prst="rect">
            <a:avLst/>
          </a:prstGeom>
        </p:spPr>
      </p:pic>
      <p:pic>
        <p:nvPicPr>
          <p:cNvPr id="192" name="Graphic 191" descr="Line arrow Straight">
            <a:extLst>
              <a:ext uri="{FF2B5EF4-FFF2-40B4-BE49-F238E27FC236}">
                <a16:creationId xmlns:a16="http://schemas.microsoft.com/office/drawing/2014/main" id="{F8B149B4-20FF-2F2A-91A2-D37D883E8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3647336" y="5863551"/>
            <a:ext cx="1045867" cy="9144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B6DDD772-AE96-6585-68DE-0C5FCC0644CB}"/>
              </a:ext>
            </a:extLst>
          </p:cNvPr>
          <p:cNvSpPr txBox="1"/>
          <p:nvPr/>
        </p:nvSpPr>
        <p:spPr>
          <a:xfrm>
            <a:off x="9585946" y="6118400"/>
            <a:ext cx="123749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Amazon Ember Display"/>
              </a:rPr>
              <a:t>INPUT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DDDBA8-A0B7-40AC-8BA4-81EA699E4786}"/>
              </a:ext>
            </a:extLst>
          </p:cNvPr>
          <p:cNvSpPr txBox="1"/>
          <p:nvPr/>
        </p:nvSpPr>
        <p:spPr>
          <a:xfrm>
            <a:off x="14835407" y="6132056"/>
            <a:ext cx="144941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mazon Ember Display"/>
              </a:rPr>
              <a:t>OUTPUT</a:t>
            </a:r>
          </a:p>
          <a:p>
            <a:r>
              <a:rPr lang="en-US" sz="2400" dirty="0">
                <a:solidFill>
                  <a:srgbClr val="FFFF00"/>
                </a:solidFill>
                <a:latin typeface="Amazon Ember Display"/>
              </a:rPr>
              <a:t>(#tokens)</a:t>
            </a:r>
          </a:p>
          <a:p>
            <a:endParaRPr lang="en-US" sz="2400" dirty="0">
              <a:solidFill>
                <a:srgbClr val="FF0000"/>
              </a:solidFill>
              <a:latin typeface="Amazon Ember Display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2BDE6FC-BE94-97ED-DF57-1BD2115D2B33}"/>
              </a:ext>
            </a:extLst>
          </p:cNvPr>
          <p:cNvSpPr txBox="1"/>
          <p:nvPr/>
        </p:nvSpPr>
        <p:spPr>
          <a:xfrm>
            <a:off x="9477007" y="6628470"/>
            <a:ext cx="134643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mazon Ember Display"/>
              </a:rPr>
              <a:t>(#tokens)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2F094C2-BCD5-A851-1E72-B987CDE09154}"/>
              </a:ext>
            </a:extLst>
          </p:cNvPr>
          <p:cNvSpPr txBox="1"/>
          <p:nvPr/>
        </p:nvSpPr>
        <p:spPr>
          <a:xfrm>
            <a:off x="14797307" y="6572092"/>
            <a:ext cx="130643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sz="2400" dirty="0">
              <a:solidFill>
                <a:srgbClr val="FFFF00"/>
              </a:solidFill>
              <a:latin typeface="Amazon Ember Display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35D9BD-32F4-4CAB-BC68-851D7838BF69}"/>
              </a:ext>
            </a:extLst>
          </p:cNvPr>
          <p:cNvSpPr txBox="1"/>
          <p:nvPr/>
        </p:nvSpPr>
        <p:spPr>
          <a:xfrm>
            <a:off x="7174990" y="3164040"/>
            <a:ext cx="10844566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Amazon Ember Display" panose="020F0603020204020204" pitchFamily="34" charset="0"/>
              </a:rPr>
              <a:t>Cálculos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tokens </a:t>
            </a:r>
            <a:r>
              <a:rPr lang="en-US" sz="2400" dirty="0">
                <a:solidFill>
                  <a:srgbClr val="92D050"/>
                </a:solidFill>
                <a:latin typeface="Amazon Ember Display" panose="020F0603020204020204" pitchFamily="34" charset="0"/>
              </a:rPr>
              <a:t>entrada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= # </a:t>
            </a:r>
            <a:r>
              <a:rPr lang="en-US" sz="2400" dirty="0" err="1">
                <a:solidFill>
                  <a:srgbClr val="FFFFFF"/>
                </a:solidFill>
                <a:latin typeface="Amazon Ember Display" panose="020F0603020204020204" pitchFamily="34" charset="0"/>
              </a:rPr>
              <a:t>tokens_entrada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Display" panose="020F0603020204020204" pitchFamily="34" charset="0"/>
              </a:rPr>
              <a:t>costo_LLM_input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Amazon Ember Display" panose="020F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tokens </a:t>
            </a:r>
            <a:r>
              <a:rPr lang="en-US" sz="2400" dirty="0" err="1">
                <a:solidFill>
                  <a:srgbClr val="FF0000"/>
                </a:solidFill>
                <a:latin typeface="Amazon Ember Display" panose="020F0603020204020204" pitchFamily="34" charset="0"/>
              </a:rPr>
              <a:t>salida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= # </a:t>
            </a:r>
            <a:r>
              <a:rPr lang="en-US" sz="2400" dirty="0" err="1">
                <a:solidFill>
                  <a:srgbClr val="FFFFFF"/>
                </a:solidFill>
                <a:latin typeface="Amazon Ember Display" panose="020F0603020204020204" pitchFamily="34" charset="0"/>
              </a:rPr>
              <a:t>tokens_salida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mazon Ember Display" panose="020F0603020204020204" pitchFamily="34" charset="0"/>
              </a:rPr>
              <a:t>costo_LLM_output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Amazon Ember Display" panose="020F0603020204020204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Amazon Ember Display" panose="020F0603020204020204" pitchFamily="34" charset="0"/>
            </a:endParaRPr>
          </a:p>
          <a:p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     </a:t>
            </a:r>
            <a:r>
              <a:rPr lang="en-US" sz="2400" b="1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= </a:t>
            </a:r>
            <a:r>
              <a:rPr lang="en-US" sz="36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[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(Costo tokens </a:t>
            </a:r>
            <a:r>
              <a:rPr lang="en-US" sz="2400" dirty="0">
                <a:solidFill>
                  <a:srgbClr val="92D050"/>
                </a:solidFill>
                <a:latin typeface="Amazon Ember Display" panose="020F0603020204020204" pitchFamily="34" charset="0"/>
              </a:rPr>
              <a:t>entrada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 + (Costo tokens </a:t>
            </a:r>
            <a:r>
              <a:rPr lang="en-US" sz="2400" dirty="0" err="1">
                <a:solidFill>
                  <a:srgbClr val="FF0000"/>
                </a:solidFill>
                <a:latin typeface="Amazon Ember Display" panose="020F0603020204020204" pitchFamily="34" charset="0"/>
              </a:rPr>
              <a:t>salida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</a:t>
            </a:r>
            <a:r>
              <a:rPr lang="en-US" sz="36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]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400" dirty="0" err="1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 panose="020F0603020204020204" pitchFamily="34" charset="0"/>
              </a:rPr>
              <a:t>interacciones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A169AD-E9AA-F752-7769-A02E312FBC12}"/>
              </a:ext>
            </a:extLst>
          </p:cNvPr>
          <p:cNvSpPr txBox="1"/>
          <p:nvPr/>
        </p:nvSpPr>
        <p:spPr>
          <a:xfrm>
            <a:off x="11546225" y="8742061"/>
            <a:ext cx="2662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/>
              </a:rPr>
              <a:t>x N </a:t>
            </a:r>
            <a:r>
              <a:rPr lang="en-US" sz="2400" b="1" dirty="0" err="1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/>
              </a:rPr>
              <a:t>interacciones</a:t>
            </a:r>
            <a:endParaRPr lang="en-CO" sz="24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200" name="Circular Arrow 199">
            <a:extLst>
              <a:ext uri="{FF2B5EF4-FFF2-40B4-BE49-F238E27FC236}">
                <a16:creationId xmlns:a16="http://schemas.microsoft.com/office/drawing/2014/main" id="{C3DF99D3-5DD1-B27C-A54E-FB557BA695CB}"/>
              </a:ext>
            </a:extLst>
          </p:cNvPr>
          <p:cNvSpPr/>
          <p:nvPr/>
        </p:nvSpPr>
        <p:spPr>
          <a:xfrm rot="1624702" flipH="1">
            <a:off x="12191111" y="8170470"/>
            <a:ext cx="812325" cy="887961"/>
          </a:xfrm>
          <a:prstGeom prst="circularArrow">
            <a:avLst/>
          </a:prstGeom>
          <a:solidFill>
            <a:srgbClr val="802B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O" sz="2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44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6" grpId="0"/>
      <p:bldP spid="198" grpId="0"/>
      <p:bldP spid="199" grpId="0"/>
      <p:bldP spid="2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B1A2A-AC84-63A1-005F-F75EDAE9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1310EA-4B54-D42C-8C26-8C1F8118E00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91AA6A-40F5-35D9-2F66-3F2DE5CF7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677BFF-FC95-425B-0A67-D825617F85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0AD4CA-6FA5-152F-332C-9C9BC7A79B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568D60E-BF38-DF17-86E0-320BD567A6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A79696-2DDE-386E-9128-63D09182F3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906B83-02D0-8708-4BA0-FA06E5B151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B019EC5-5E9B-7396-F267-1EA561CDAF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4C254A2-CD80-6A4B-77CE-D5A60A03BD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962C661-502D-4259-4EAD-07A2F4B236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49F8613-5542-1AF1-4B60-2F029BAF8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A2E2C9-6BC4-0AFA-2B4F-09B7EF421C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B36C456-7B2A-6F3E-420B-DFBF8233E6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7856070-58B8-5B7B-C21B-CCF7D0505B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954F70C-1729-93DA-4902-D075A2228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6999A64-5F3B-471B-31D3-1377DC0AA5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2D8B16E-578F-522C-41CF-9C509170C9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4E339D3-AF43-C2F7-ECDA-272A36D90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179B7A6-BF1F-0984-5833-041D006951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DEA9B07-3AF8-3AB3-86A8-3EA1E75D13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D94CA89-F081-AADB-9D93-D24500409F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6D8B82-01BF-0407-E12D-EF52A3CF02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74CAD29-285A-A81E-314F-0E48181ECB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19214BC-E82F-9E5E-E6C9-C02A672E15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A75AFF-09F0-8AA0-DED9-FBC00CF916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6E8B84-7A4C-A5A0-596E-4A19D72375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0E3BF77-D8F5-94B3-62ED-ABC2E90731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C9C00DAD-809E-47E5-0374-BBE95576BF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7D52675-185F-1E97-F386-B7C939D938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A5CB0298-0569-205B-4D28-829744C0EB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3DEC75B-D79A-E908-485B-9A921ADCBC5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39814F23-CDC8-A8D0-C658-8C8EA5CF5DF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9443B1BF-5105-DA46-5D56-661B11F499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EF9E87B8-DD18-626D-1952-B3633F12D8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A8D230CB-20EC-3D4E-4345-D85BD81547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412527FE-1DF4-62F4-D8BD-541CAB9DD2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979398C3-9FD0-16F9-D5BD-D42E63162C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TextBox 64">
            <a:extLst>
              <a:ext uri="{FF2B5EF4-FFF2-40B4-BE49-F238E27FC236}">
                <a16:creationId xmlns:a16="http://schemas.microsoft.com/office/drawing/2014/main" id="{393CA30E-48FB-0BFE-D0A6-FF981FA27A70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 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Precios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de AMAZON Bedrock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FDD1801D-D053-102D-B076-98B43C5C4E01}"/>
              </a:ext>
            </a:extLst>
          </p:cNvPr>
          <p:cNvSpPr txBox="1">
            <a:spLocks/>
          </p:cNvSpPr>
          <p:nvPr/>
        </p:nvSpPr>
        <p:spPr>
          <a:xfrm>
            <a:off x="10243957" y="88410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EB4B8DE2-A4E8-46E4-8BBF-D75455EFF32C}" type="slidenum">
              <a:rPr lang="en-US" sz="900" smtClean="0">
                <a:solidFill>
                  <a:prstClr val="white">
                    <a:tint val="75000"/>
                  </a:prstClr>
                </a:solidFill>
                <a:latin typeface="Amazon Ember Display"/>
              </a:rPr>
              <a:pPr algn="r">
                <a:defRPr/>
              </a:pPr>
              <a:t>11</a:t>
            </a:fld>
            <a:endParaRPr lang="en-US" sz="900" dirty="0">
              <a:solidFill>
                <a:prstClr val="white">
                  <a:tint val="75000"/>
                </a:prstClr>
              </a:solidFill>
              <a:latin typeface="Amazon Ember Display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85F0F4-A2FF-26D8-E5BD-62032973EC05}"/>
              </a:ext>
            </a:extLst>
          </p:cNvPr>
          <p:cNvSpPr txBox="1"/>
          <p:nvPr/>
        </p:nvSpPr>
        <p:spPr>
          <a:xfrm>
            <a:off x="2720197" y="8392956"/>
            <a:ext cx="123995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https://aws.amazon.com/bedrock/pricing/</a:t>
            </a:r>
            <a:endParaRPr lang="en-US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LLM 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valor </a:t>
            </a:r>
            <a:r>
              <a:rPr lang="en-US" dirty="0" err="1"/>
              <a:t>unitario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A5FB82-3DC7-38CE-2B5A-009E0B9A1B94}"/>
              </a:ext>
            </a:extLst>
          </p:cNvPr>
          <p:cNvSpPr txBox="1"/>
          <p:nvPr/>
        </p:nvSpPr>
        <p:spPr>
          <a:xfrm>
            <a:off x="1638878" y="4929942"/>
            <a:ext cx="663002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CO" dirty="0"/>
              <a:t>Nota: El valor está expresado en múltiplos de cada 1000 tokens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217581-774E-EA32-7DE2-29383E2D0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242" y="2494262"/>
            <a:ext cx="7771758" cy="55082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08114E-BA42-0D8F-F671-5F8BDA997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5120" y="2479506"/>
            <a:ext cx="7506214" cy="55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8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620D6-734B-7514-FE6F-4F4A9934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F4FE46-EAD8-AE50-C177-18B255F2BF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3" cy="12967499"/>
            <a:chOff x="0" y="0"/>
            <a:chExt cx="26642150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FE6F84-B97A-B6C2-EC49-586CA15D1A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3A5EF7B-6EF7-6163-DC44-818FC33507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21BD49B-BADD-FA1A-2FA9-7FC02FA573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6E72781-1CFB-4D99-8C1C-1316006F2D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225D88B-6D9B-C629-020E-00D24A3638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A9BC57-2F19-5FA4-331F-1102078D64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1CC8FF5-F97C-F6D5-313C-3ACE01C89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E946466-BD03-57EE-7F93-2559D16913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91D896C-0283-08F6-7209-F0D6FA9C9B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AAE80E2-7620-4FE0-8953-E755F768D6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89AADD-0D7D-E08B-01FF-4288A8F761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DB5B42F-7076-574E-4703-0BBEA1EE59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667A7FA-E4E6-28A4-F7D4-A73B2C449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D5363B-93C4-EA29-602D-16460A3E09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F9E5CD7-AE3B-7EE2-8FE5-919E272AE6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D3B96A6-03D6-B716-134E-40E5057B7F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CA8303A-CAE1-4883-E2A5-DE8B0F2AC9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3B6AA11-BC7C-4098-1D7D-174C3A20CB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CE0E187-6169-66CD-C58E-DA9A0A9718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23AF384-BC16-E841-F9DC-73B9C247A0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9A59C5B-5EA8-EC8C-0F03-20BFA596C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3" y="10615318"/>
              <a:ext cx="6940965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0F21C62-03BE-DA9B-6980-C60980E918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27AC245-3BEB-49CC-1F5C-0ACCEBD228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C185EDB-95E8-3C15-CE3C-9BC65E5878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2B9B8A7-5067-65F8-F99E-9A0FD85E63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DEBC65C-057E-E137-35A9-C898FE8542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F36A8D9-A6BC-09DC-5D91-76D6F349D5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A8C34D8-E621-221F-65C5-3B34D0F845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97DFD241-4025-D0FE-E448-1767FADA37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FF9E9A0-27E9-248B-1ED3-62ED52862C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34DEB397-A9F4-F7E6-490F-1C05A37AD8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89DD4932-18B5-E022-F10C-E86B0EA4F4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47BFEFF-605E-F305-A20C-3074C3CC3F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3510FF7C-EB1C-57AB-68D3-3FBA1133E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A19465D6-6493-E02E-71BC-E5D7A07F03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E2ACFA2B-EBA5-BCAB-C721-14E75DD65A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" name="Freeform 48">
            <a:extLst>
              <a:ext uri="{FF2B5EF4-FFF2-40B4-BE49-F238E27FC236}">
                <a16:creationId xmlns:a16="http://schemas.microsoft.com/office/drawing/2014/main" id="{D5E00C8B-C882-1B29-E1F7-22B6E01AA446}"/>
              </a:ext>
            </a:extLst>
          </p:cNvPr>
          <p:cNvSpPr/>
          <p:nvPr/>
        </p:nvSpPr>
        <p:spPr>
          <a:xfrm>
            <a:off x="7543800" y="7729326"/>
            <a:ext cx="654059" cy="547451"/>
          </a:xfrm>
          <a:custGeom>
            <a:avLst/>
            <a:gdLst/>
            <a:ahLst/>
            <a:cxnLst/>
            <a:rect l="l" t="t" r="r" b="b"/>
            <a:pathLst>
              <a:path w="654059" h="547451">
                <a:moveTo>
                  <a:pt x="0" y="0"/>
                </a:moveTo>
                <a:lnTo>
                  <a:pt x="654059" y="0"/>
                </a:lnTo>
                <a:lnTo>
                  <a:pt x="654059" y="547451"/>
                </a:lnTo>
                <a:lnTo>
                  <a:pt x="0" y="54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3" name="Freeform 54">
            <a:extLst>
              <a:ext uri="{FF2B5EF4-FFF2-40B4-BE49-F238E27FC236}">
                <a16:creationId xmlns:a16="http://schemas.microsoft.com/office/drawing/2014/main" id="{E7314D35-8F05-73FC-4653-2FEF3A5C3845}"/>
              </a:ext>
            </a:extLst>
          </p:cNvPr>
          <p:cNvSpPr/>
          <p:nvPr/>
        </p:nvSpPr>
        <p:spPr>
          <a:xfrm>
            <a:off x="14186212" y="6364235"/>
            <a:ext cx="597218" cy="612934"/>
          </a:xfrm>
          <a:custGeom>
            <a:avLst/>
            <a:gdLst/>
            <a:ahLst/>
            <a:cxnLst/>
            <a:rect l="l" t="t" r="r" b="b"/>
            <a:pathLst>
              <a:path w="597218" h="612934">
                <a:moveTo>
                  <a:pt x="0" y="0"/>
                </a:moveTo>
                <a:lnTo>
                  <a:pt x="597218" y="0"/>
                </a:lnTo>
                <a:lnTo>
                  <a:pt x="597218" y="612933"/>
                </a:lnTo>
                <a:lnTo>
                  <a:pt x="0" y="6129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60">
            <a:extLst>
              <a:ext uri="{FF2B5EF4-FFF2-40B4-BE49-F238E27FC236}">
                <a16:creationId xmlns:a16="http://schemas.microsoft.com/office/drawing/2014/main" id="{8BE322A7-4656-4F11-89C5-6E49A8ABFADD}"/>
              </a:ext>
            </a:extLst>
          </p:cNvPr>
          <p:cNvSpPr/>
          <p:nvPr/>
        </p:nvSpPr>
        <p:spPr>
          <a:xfrm>
            <a:off x="14171842" y="7729326"/>
            <a:ext cx="654059" cy="547451"/>
          </a:xfrm>
          <a:custGeom>
            <a:avLst/>
            <a:gdLst/>
            <a:ahLst/>
            <a:cxnLst/>
            <a:rect l="l" t="t" r="r" b="b"/>
            <a:pathLst>
              <a:path w="654059" h="547451">
                <a:moveTo>
                  <a:pt x="0" y="0"/>
                </a:moveTo>
                <a:lnTo>
                  <a:pt x="654059" y="0"/>
                </a:lnTo>
                <a:lnTo>
                  <a:pt x="654059" y="547451"/>
                </a:lnTo>
                <a:lnTo>
                  <a:pt x="0" y="54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TextBox 64">
            <a:extLst>
              <a:ext uri="{FF2B5EF4-FFF2-40B4-BE49-F238E27FC236}">
                <a16:creationId xmlns:a16="http://schemas.microsoft.com/office/drawing/2014/main" id="{403B06AA-9D94-24FC-B216-1BA933F32972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EJEMPLO COSTOS</a:t>
            </a: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AB90691A-567C-75F2-2A28-C2F3345C5B0C}"/>
              </a:ext>
            </a:extLst>
          </p:cNvPr>
          <p:cNvSpPr txBox="1">
            <a:spLocks/>
          </p:cNvSpPr>
          <p:nvPr/>
        </p:nvSpPr>
        <p:spPr>
          <a:xfrm>
            <a:off x="2190965" y="2363081"/>
            <a:ext cx="2460993" cy="4801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54188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11"/>
              </a:spcAft>
              <a:buSzPct val="90000"/>
              <a:buFont typeface="Amazon Ember Display" panose="020F0603020204020204" pitchFamily="34" charset="0"/>
              <a:buNone/>
              <a:defRPr sz="1600" b="1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943" indent="-135472" algn="l" defTabSz="54188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11"/>
              </a:spcAft>
              <a:buSzPct val="90000"/>
              <a:buFont typeface="Wingdings" panose="05000000000000000000" pitchFamily="2" charset="2"/>
              <a:buChar char="§"/>
              <a:defRPr sz="14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6415" indent="-135472" algn="l" defTabSz="54188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6"/>
              </a:spcAft>
              <a:buFont typeface="Amazon Ember Display" panose="020F0603020204020204" pitchFamily="34" charset="0"/>
              <a:buChar char="–"/>
              <a:defRPr sz="11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1887" indent="-135472" algn="l" defTabSz="54188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6"/>
              </a:spcAft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887" indent="-135472" algn="l" defTabSz="541887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190" indent="-135472" algn="l" defTabSz="541887" rtl="0" eaLnBrk="1" latinLnBrk="0" hangingPunct="1">
              <a:lnSpc>
                <a:spcPct val="90000"/>
              </a:lnSpc>
              <a:spcBef>
                <a:spcPts val="296"/>
              </a:spcBef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1133" indent="-135472" algn="l" defTabSz="541887" rtl="0" eaLnBrk="1" latinLnBrk="0" hangingPunct="1">
              <a:lnSpc>
                <a:spcPct val="90000"/>
              </a:lnSpc>
              <a:spcBef>
                <a:spcPts val="296"/>
              </a:spcBef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2076" indent="-135472" algn="l" defTabSz="541887" rtl="0" eaLnBrk="1" latinLnBrk="0" hangingPunct="1">
              <a:lnSpc>
                <a:spcPct val="90000"/>
              </a:lnSpc>
              <a:spcBef>
                <a:spcPts val="296"/>
              </a:spcBef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03020" indent="-135472" algn="l" defTabSz="541887" rtl="0" eaLnBrk="1" latinLnBrk="0" hangingPunct="1">
              <a:lnSpc>
                <a:spcPct val="90000"/>
              </a:lnSpc>
              <a:spcBef>
                <a:spcPts val="296"/>
              </a:spcBef>
              <a:buFont typeface="Amazon Ember Display" panose="020F0603020204020204" pitchFamily="34" charset="0"/>
              <a:buChar char="•"/>
              <a:defRPr sz="1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18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11"/>
              </a:spcAft>
              <a:buClrTx/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sz="28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ENTRADA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CCD3FC5-8BB3-9AFF-867F-ED8F13A421F7}"/>
              </a:ext>
            </a:extLst>
          </p:cNvPr>
          <p:cNvSpPr txBox="1"/>
          <p:nvPr/>
        </p:nvSpPr>
        <p:spPr>
          <a:xfrm>
            <a:off x="2431932" y="3046418"/>
            <a:ext cx="3244609" cy="30302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algn="l" defTabSz="914377">
              <a:defRPr/>
            </a:pPr>
            <a:r>
              <a:rPr lang="en-US" sz="24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Question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89169B-A6AC-F7DB-57E2-0E4AFF60AF5D}"/>
              </a:ext>
            </a:extLst>
          </p:cNvPr>
          <p:cNvSpPr txBox="1"/>
          <p:nvPr/>
        </p:nvSpPr>
        <p:spPr>
          <a:xfrm>
            <a:off x="7697712" y="6005471"/>
            <a:ext cx="289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Bedrock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LLM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EC8A83-27C6-604C-0A26-9A12156E7D59}"/>
              </a:ext>
            </a:extLst>
          </p:cNvPr>
          <p:cNvGrpSpPr/>
          <p:nvPr/>
        </p:nvGrpSpPr>
        <p:grpSpPr>
          <a:xfrm>
            <a:off x="8400839" y="4173405"/>
            <a:ext cx="1562505" cy="1691416"/>
            <a:chOff x="5386374" y="2465271"/>
            <a:chExt cx="966076" cy="95435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340B4E9-3C62-17B6-09C0-030FB13BA743}"/>
                </a:ext>
              </a:extLst>
            </p:cNvPr>
            <p:cNvSpPr/>
            <p:nvPr/>
          </p:nvSpPr>
          <p:spPr>
            <a:xfrm>
              <a:off x="5386374" y="2465271"/>
              <a:ext cx="966076" cy="954357"/>
            </a:xfrm>
            <a:prstGeom prst="rect">
              <a:avLst/>
            </a:prstGeom>
            <a:solidFill>
              <a:srgbClr val="34A88D"/>
            </a:solidFill>
            <a:ln w="19050" cap="rnd" cmpd="sng" algn="ctr">
              <a:noFill/>
              <a:prstDash val="solid"/>
              <a:round/>
            </a:ln>
            <a:effectLst>
              <a:outerShdw blurRad="889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lIns="45720" t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70933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D0923A6-2EAB-6552-C38F-403FE57C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15737" y="2575172"/>
              <a:ext cx="707350" cy="734555"/>
            </a:xfrm>
            <a:prstGeom prst="rect">
              <a:avLst/>
            </a:prstGeom>
          </p:spPr>
        </p:pic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458F90E-0D3E-9ECA-5755-27FEA5EE1CA9}"/>
              </a:ext>
            </a:extLst>
          </p:cNvPr>
          <p:cNvSpPr/>
          <p:nvPr/>
        </p:nvSpPr>
        <p:spPr>
          <a:xfrm>
            <a:off x="1710503" y="5593899"/>
            <a:ext cx="526666" cy="577118"/>
          </a:xfrm>
          <a:prstGeom prst="ellipse">
            <a:avLst/>
          </a:prstGeom>
          <a:solidFill>
            <a:srgbClr val="FA71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D9E3460-3893-E99A-87F0-E37CCA9D3C2C}"/>
              </a:ext>
            </a:extLst>
          </p:cNvPr>
          <p:cNvSpPr txBox="1"/>
          <p:nvPr/>
        </p:nvSpPr>
        <p:spPr>
          <a:xfrm>
            <a:off x="2398272" y="5366000"/>
            <a:ext cx="3610809" cy="730270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algn="l" defTabSz="914377">
              <a:defRPr/>
            </a:pPr>
            <a:r>
              <a:rPr lang="en-US" sz="1800" i="1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opcional</a:t>
            </a:r>
            <a:endParaRPr lang="en-US" sz="1800" i="1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l" defTabSz="914377">
              <a:defRPr/>
            </a:pPr>
            <a:r>
              <a:rPr lang="en-US" sz="24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Contexto</a:t>
            </a:r>
            <a:endParaRPr lang="en-US" sz="24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E87514-9921-6480-5BDF-D773A540AEC6}"/>
              </a:ext>
            </a:extLst>
          </p:cNvPr>
          <p:cNvSpPr txBox="1"/>
          <p:nvPr/>
        </p:nvSpPr>
        <p:spPr>
          <a:xfrm>
            <a:off x="12229436" y="2931336"/>
            <a:ext cx="3244609" cy="30302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algn="l" defTabSz="914377">
              <a:defRPr/>
            </a:pPr>
            <a:r>
              <a:rPr lang="en-US" sz="24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 Response</a:t>
            </a:r>
          </a:p>
        </p:txBody>
      </p:sp>
      <p:sp>
        <p:nvSpPr>
          <p:cNvPr id="102" name="Pentagon 101">
            <a:extLst>
              <a:ext uri="{FF2B5EF4-FFF2-40B4-BE49-F238E27FC236}">
                <a16:creationId xmlns:a16="http://schemas.microsoft.com/office/drawing/2014/main" id="{5B06D104-3AF6-7C42-174E-0AFA1C5474CF}"/>
              </a:ext>
            </a:extLst>
          </p:cNvPr>
          <p:cNvSpPr/>
          <p:nvPr/>
        </p:nvSpPr>
        <p:spPr>
          <a:xfrm>
            <a:off x="6206003" y="4284202"/>
            <a:ext cx="2181317" cy="410979"/>
          </a:xfrm>
          <a:prstGeom prst="homePlate">
            <a:avLst/>
          </a:prstGeom>
          <a:gradFill flip="none" rotWithShape="1">
            <a:gsLst>
              <a:gs pos="82000">
                <a:srgbClr val="BC007A"/>
              </a:gs>
              <a:gs pos="6000">
                <a:srgbClr val="FA712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3" name="Pentagon 102">
            <a:extLst>
              <a:ext uri="{FF2B5EF4-FFF2-40B4-BE49-F238E27FC236}">
                <a16:creationId xmlns:a16="http://schemas.microsoft.com/office/drawing/2014/main" id="{882AEBC9-2BC0-3CC2-C69F-0E2B37538521}"/>
              </a:ext>
            </a:extLst>
          </p:cNvPr>
          <p:cNvSpPr/>
          <p:nvPr/>
        </p:nvSpPr>
        <p:spPr>
          <a:xfrm>
            <a:off x="6206003" y="5301313"/>
            <a:ext cx="2181317" cy="410979"/>
          </a:xfrm>
          <a:prstGeom prst="homePlate">
            <a:avLst/>
          </a:prstGeom>
          <a:gradFill flip="none" rotWithShape="1">
            <a:gsLst>
              <a:gs pos="82000">
                <a:srgbClr val="BC007A"/>
              </a:gs>
              <a:gs pos="6000">
                <a:srgbClr val="FA712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4" name="Pentagon 103">
            <a:extLst>
              <a:ext uri="{FF2B5EF4-FFF2-40B4-BE49-F238E27FC236}">
                <a16:creationId xmlns:a16="http://schemas.microsoft.com/office/drawing/2014/main" id="{A2981AD6-09B8-4474-52F7-162AEB286C86}"/>
              </a:ext>
            </a:extLst>
          </p:cNvPr>
          <p:cNvSpPr/>
          <p:nvPr/>
        </p:nvSpPr>
        <p:spPr>
          <a:xfrm>
            <a:off x="9976864" y="4758225"/>
            <a:ext cx="1834914" cy="480042"/>
          </a:xfrm>
          <a:prstGeom prst="homePlate">
            <a:avLst/>
          </a:prstGeom>
          <a:gradFill flip="none" rotWithShape="1">
            <a:gsLst>
              <a:gs pos="100000">
                <a:srgbClr val="FDCC65"/>
              </a:gs>
              <a:gs pos="6000">
                <a:srgbClr val="802BFE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603A1AC-867A-57B9-2042-F795F75A1B4C}"/>
              </a:ext>
            </a:extLst>
          </p:cNvPr>
          <p:cNvSpPr/>
          <p:nvPr/>
        </p:nvSpPr>
        <p:spPr>
          <a:xfrm>
            <a:off x="2126073" y="2847136"/>
            <a:ext cx="4084296" cy="2015408"/>
          </a:xfrm>
          <a:prstGeom prst="roundRect">
            <a:avLst>
              <a:gd name="adj" fmla="val 7051"/>
            </a:avLst>
          </a:prstGeom>
          <a:noFill/>
          <a:ln w="19050" cap="flat" cmpd="sng" algn="ctr">
            <a:solidFill>
              <a:srgbClr val="FA712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91FF6E8-B3E9-498E-B281-106BB111FBDB}"/>
              </a:ext>
            </a:extLst>
          </p:cNvPr>
          <p:cNvSpPr/>
          <p:nvPr/>
        </p:nvSpPr>
        <p:spPr>
          <a:xfrm>
            <a:off x="1729320" y="3560984"/>
            <a:ext cx="526666" cy="577118"/>
          </a:xfrm>
          <a:prstGeom prst="ellipse">
            <a:avLst/>
          </a:prstGeom>
          <a:solidFill>
            <a:srgbClr val="FA71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210B61-E1F3-6557-EFEA-FB0F6E6B71BF}"/>
              </a:ext>
            </a:extLst>
          </p:cNvPr>
          <p:cNvSpPr txBox="1"/>
          <p:nvPr/>
        </p:nvSpPr>
        <p:spPr>
          <a:xfrm>
            <a:off x="4593449" y="6018252"/>
            <a:ext cx="862828" cy="227943"/>
          </a:xfrm>
          <a:prstGeom prst="rect">
            <a:avLst/>
          </a:prstGeom>
          <a:noFill/>
        </p:spPr>
        <p:txBody>
          <a:bodyPr wrap="square" lIns="0" tIns="0" rIns="0" bIns="0" numCol="1" rtlCol="0" anchor="ctr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defTabSz="914377">
              <a:defRPr/>
            </a:pPr>
            <a:r>
              <a:rPr lang="en-US" sz="1200" dirty="0">
                <a:solidFill>
                  <a:srgbClr val="92D050"/>
                </a:solidFill>
                <a:latin typeface="Lucida Console" panose="020B0609040504020204" pitchFamily="49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Images</a:t>
            </a:r>
          </a:p>
        </p:txBody>
      </p:sp>
      <p:grpSp>
        <p:nvGrpSpPr>
          <p:cNvPr id="108" name="Graphic 4180">
            <a:extLst>
              <a:ext uri="{FF2B5EF4-FFF2-40B4-BE49-F238E27FC236}">
                <a16:creationId xmlns:a16="http://schemas.microsoft.com/office/drawing/2014/main" id="{40C7CCDB-1EC2-90F2-2CE2-8CF551CAB01B}"/>
              </a:ext>
            </a:extLst>
          </p:cNvPr>
          <p:cNvGrpSpPr/>
          <p:nvPr/>
        </p:nvGrpSpPr>
        <p:grpSpPr>
          <a:xfrm>
            <a:off x="4743795" y="5315227"/>
            <a:ext cx="478538" cy="524253"/>
            <a:chOff x="5378167" y="880960"/>
            <a:chExt cx="166013" cy="165973"/>
          </a:xfrm>
          <a:noFill/>
        </p:grpSpPr>
        <p:sp>
          <p:nvSpPr>
            <p:cNvPr id="109" name="Freeform: Shape 575">
              <a:extLst>
                <a:ext uri="{FF2B5EF4-FFF2-40B4-BE49-F238E27FC236}">
                  <a16:creationId xmlns:a16="http://schemas.microsoft.com/office/drawing/2014/main" id="{35021DA0-FBE5-4DE4-59B2-40247FDCCFC3}"/>
                </a:ext>
              </a:extLst>
            </p:cNvPr>
            <p:cNvSpPr/>
            <p:nvPr/>
          </p:nvSpPr>
          <p:spPr>
            <a:xfrm>
              <a:off x="5378208" y="880960"/>
              <a:ext cx="165973" cy="165973"/>
            </a:xfrm>
            <a:custGeom>
              <a:avLst/>
              <a:gdLst>
                <a:gd name="connsiteX0" fmla="*/ 157867 w 165973"/>
                <a:gd name="connsiteY0" fmla="*/ 165973 h 165973"/>
                <a:gd name="connsiteX1" fmla="*/ 8106 w 165973"/>
                <a:gd name="connsiteY1" fmla="*/ 165973 h 165973"/>
                <a:gd name="connsiteX2" fmla="*/ 0 w 165973"/>
                <a:gd name="connsiteY2" fmla="*/ 157867 h 165973"/>
                <a:gd name="connsiteX3" fmla="*/ 0 w 165973"/>
                <a:gd name="connsiteY3" fmla="*/ 8106 h 165973"/>
                <a:gd name="connsiteX4" fmla="*/ 8106 w 165973"/>
                <a:gd name="connsiteY4" fmla="*/ 0 h 165973"/>
                <a:gd name="connsiteX5" fmla="*/ 157867 w 165973"/>
                <a:gd name="connsiteY5" fmla="*/ 0 h 165973"/>
                <a:gd name="connsiteX6" fmla="*/ 165973 w 165973"/>
                <a:gd name="connsiteY6" fmla="*/ 8106 h 165973"/>
                <a:gd name="connsiteX7" fmla="*/ 165973 w 165973"/>
                <a:gd name="connsiteY7" fmla="*/ 157867 h 165973"/>
                <a:gd name="connsiteX8" fmla="*/ 157867 w 165973"/>
                <a:gd name="connsiteY8" fmla="*/ 165973 h 16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973" h="165973">
                  <a:moveTo>
                    <a:pt x="157867" y="165973"/>
                  </a:moveTo>
                  <a:lnTo>
                    <a:pt x="8106" y="165973"/>
                  </a:lnTo>
                  <a:cubicBezTo>
                    <a:pt x="3648" y="165973"/>
                    <a:pt x="0" y="162325"/>
                    <a:pt x="0" y="157867"/>
                  </a:cubicBezTo>
                  <a:lnTo>
                    <a:pt x="0" y="8106"/>
                  </a:lnTo>
                  <a:cubicBezTo>
                    <a:pt x="0" y="3648"/>
                    <a:pt x="3648" y="0"/>
                    <a:pt x="8106" y="0"/>
                  </a:cubicBezTo>
                  <a:lnTo>
                    <a:pt x="157867" y="0"/>
                  </a:lnTo>
                  <a:cubicBezTo>
                    <a:pt x="162325" y="0"/>
                    <a:pt x="165973" y="3648"/>
                    <a:pt x="165973" y="8106"/>
                  </a:cubicBezTo>
                  <a:lnTo>
                    <a:pt x="165973" y="157867"/>
                  </a:lnTo>
                  <a:cubicBezTo>
                    <a:pt x="165973" y="162366"/>
                    <a:pt x="162325" y="165973"/>
                    <a:pt x="157867" y="165973"/>
                  </a:cubicBez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mazon Ember Display"/>
              </a:endParaRPr>
            </a:p>
          </p:txBody>
        </p:sp>
        <p:sp>
          <p:nvSpPr>
            <p:cNvPr id="110" name="Freeform: Shape 576">
              <a:extLst>
                <a:ext uri="{FF2B5EF4-FFF2-40B4-BE49-F238E27FC236}">
                  <a16:creationId xmlns:a16="http://schemas.microsoft.com/office/drawing/2014/main" id="{71545E6D-A33B-CBCB-6B87-9299B2850519}"/>
                </a:ext>
              </a:extLst>
            </p:cNvPr>
            <p:cNvSpPr/>
            <p:nvPr/>
          </p:nvSpPr>
          <p:spPr>
            <a:xfrm>
              <a:off x="5378167" y="945202"/>
              <a:ext cx="166013" cy="93423"/>
            </a:xfrm>
            <a:custGeom>
              <a:avLst/>
              <a:gdLst>
                <a:gd name="connsiteX0" fmla="*/ 0 w 166013"/>
                <a:gd name="connsiteY0" fmla="*/ 93423 h 93423"/>
                <a:gd name="connsiteX1" fmla="*/ 71010 w 166013"/>
                <a:gd name="connsiteY1" fmla="*/ 12524 h 93423"/>
                <a:gd name="connsiteX2" fmla="*/ 78265 w 166013"/>
                <a:gd name="connsiteY2" fmla="*/ 12605 h 93423"/>
                <a:gd name="connsiteX3" fmla="*/ 112594 w 166013"/>
                <a:gd name="connsiteY3" fmla="*/ 53784 h 93423"/>
                <a:gd name="connsiteX4" fmla="*/ 119890 w 166013"/>
                <a:gd name="connsiteY4" fmla="*/ 53825 h 93423"/>
                <a:gd name="connsiteX5" fmla="*/ 166014 w 166013"/>
                <a:gd name="connsiteY5" fmla="*/ 0 h 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013" h="93423">
                  <a:moveTo>
                    <a:pt x="0" y="93423"/>
                  </a:moveTo>
                  <a:lnTo>
                    <a:pt x="71010" y="12524"/>
                  </a:lnTo>
                  <a:cubicBezTo>
                    <a:pt x="72955" y="10335"/>
                    <a:pt x="76400" y="10376"/>
                    <a:pt x="78265" y="12605"/>
                  </a:cubicBezTo>
                  <a:lnTo>
                    <a:pt x="112594" y="53784"/>
                  </a:lnTo>
                  <a:cubicBezTo>
                    <a:pt x="114499" y="56054"/>
                    <a:pt x="117944" y="56094"/>
                    <a:pt x="119890" y="53825"/>
                  </a:cubicBezTo>
                  <a:lnTo>
                    <a:pt x="166014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mazon Ember Display"/>
              </a:endParaRPr>
            </a:p>
          </p:txBody>
        </p:sp>
        <p:sp>
          <p:nvSpPr>
            <p:cNvPr id="111" name="Freeform: Shape 577">
              <a:extLst>
                <a:ext uri="{FF2B5EF4-FFF2-40B4-BE49-F238E27FC236}">
                  <a16:creationId xmlns:a16="http://schemas.microsoft.com/office/drawing/2014/main" id="{1BE8E222-B563-B958-35A9-69AC5545C734}"/>
                </a:ext>
              </a:extLst>
            </p:cNvPr>
            <p:cNvSpPr/>
            <p:nvPr/>
          </p:nvSpPr>
          <p:spPr>
            <a:xfrm>
              <a:off x="5492342" y="910751"/>
              <a:ext cx="26507" cy="26507"/>
            </a:xfrm>
            <a:custGeom>
              <a:avLst/>
              <a:gdLst>
                <a:gd name="connsiteX0" fmla="*/ 26507 w 26507"/>
                <a:gd name="connsiteY0" fmla="*/ 13254 h 26507"/>
                <a:gd name="connsiteX1" fmla="*/ 13254 w 26507"/>
                <a:gd name="connsiteY1" fmla="*/ 26507 h 26507"/>
                <a:gd name="connsiteX2" fmla="*/ 0 w 26507"/>
                <a:gd name="connsiteY2" fmla="*/ 13254 h 26507"/>
                <a:gd name="connsiteX3" fmla="*/ 13254 w 26507"/>
                <a:gd name="connsiteY3" fmla="*/ 0 h 26507"/>
                <a:gd name="connsiteX4" fmla="*/ 26507 w 26507"/>
                <a:gd name="connsiteY4" fmla="*/ 13254 h 2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07" h="26507">
                  <a:moveTo>
                    <a:pt x="26507" y="13254"/>
                  </a:moveTo>
                  <a:cubicBezTo>
                    <a:pt x="26507" y="20573"/>
                    <a:pt x="20573" y="26507"/>
                    <a:pt x="13254" y="26507"/>
                  </a:cubicBezTo>
                  <a:cubicBezTo>
                    <a:pt x="5934" y="26507"/>
                    <a:pt x="0" y="20573"/>
                    <a:pt x="0" y="13254"/>
                  </a:cubicBezTo>
                  <a:cubicBezTo>
                    <a:pt x="0" y="5934"/>
                    <a:pt x="5934" y="0"/>
                    <a:pt x="13254" y="0"/>
                  </a:cubicBezTo>
                  <a:cubicBezTo>
                    <a:pt x="20573" y="0"/>
                    <a:pt x="26507" y="5934"/>
                    <a:pt x="26507" y="13254"/>
                  </a:cubicBez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mazon Ember Display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088FCA9-3035-D567-C9DB-F25FD88C248D}"/>
              </a:ext>
            </a:extLst>
          </p:cNvPr>
          <p:cNvGrpSpPr/>
          <p:nvPr/>
        </p:nvGrpSpPr>
        <p:grpSpPr>
          <a:xfrm>
            <a:off x="3927225" y="5253460"/>
            <a:ext cx="441754" cy="694952"/>
            <a:chOff x="7391003" y="2972048"/>
            <a:chExt cx="1022689" cy="1468212"/>
          </a:xfrm>
        </p:grpSpPr>
        <p:grpSp>
          <p:nvGrpSpPr>
            <p:cNvPr id="113" name="Graphic 4180">
              <a:extLst>
                <a:ext uri="{FF2B5EF4-FFF2-40B4-BE49-F238E27FC236}">
                  <a16:creationId xmlns:a16="http://schemas.microsoft.com/office/drawing/2014/main" id="{3337636B-699F-AF0F-A6DC-726968D7F2FF}"/>
                </a:ext>
              </a:extLst>
            </p:cNvPr>
            <p:cNvGrpSpPr/>
            <p:nvPr/>
          </p:nvGrpSpPr>
          <p:grpSpPr>
            <a:xfrm>
              <a:off x="7391003" y="2972048"/>
              <a:ext cx="1022689" cy="1468212"/>
              <a:chOff x="5119703" y="967291"/>
              <a:chExt cx="239941" cy="344469"/>
            </a:xfrm>
            <a:noFill/>
          </p:grpSpPr>
          <p:sp>
            <p:nvSpPr>
              <p:cNvPr id="120" name="Freeform: Shape 595">
                <a:extLst>
                  <a:ext uri="{FF2B5EF4-FFF2-40B4-BE49-F238E27FC236}">
                    <a16:creationId xmlns:a16="http://schemas.microsoft.com/office/drawing/2014/main" id="{1B6C22CA-B527-F0E0-579B-2B94DFC279B6}"/>
                  </a:ext>
                </a:extLst>
              </p:cNvPr>
              <p:cNvSpPr/>
              <p:nvPr/>
            </p:nvSpPr>
            <p:spPr>
              <a:xfrm>
                <a:off x="5119703" y="967291"/>
                <a:ext cx="239941" cy="344469"/>
              </a:xfrm>
              <a:custGeom>
                <a:avLst/>
                <a:gdLst>
                  <a:gd name="connsiteX0" fmla="*/ 0 w 239941"/>
                  <a:gd name="connsiteY0" fmla="*/ 333486 h 344469"/>
                  <a:gd name="connsiteX1" fmla="*/ 0 w 239941"/>
                  <a:gd name="connsiteY1" fmla="*/ 10984 h 344469"/>
                  <a:gd name="connsiteX2" fmla="*/ 10984 w 239941"/>
                  <a:gd name="connsiteY2" fmla="*/ 0 h 344469"/>
                  <a:gd name="connsiteX3" fmla="*/ 159812 w 239941"/>
                  <a:gd name="connsiteY3" fmla="*/ 0 h 344469"/>
                  <a:gd name="connsiteX4" fmla="*/ 239941 w 239941"/>
                  <a:gd name="connsiteY4" fmla="*/ 80129 h 344469"/>
                  <a:gd name="connsiteX5" fmla="*/ 239941 w 239941"/>
                  <a:gd name="connsiteY5" fmla="*/ 333486 h 344469"/>
                  <a:gd name="connsiteX6" fmla="*/ 228958 w 239941"/>
                  <a:gd name="connsiteY6" fmla="*/ 344470 h 344469"/>
                  <a:gd name="connsiteX7" fmla="*/ 10984 w 239941"/>
                  <a:gd name="connsiteY7" fmla="*/ 344470 h 344469"/>
                  <a:gd name="connsiteX8" fmla="*/ 0 w 239941"/>
                  <a:gd name="connsiteY8" fmla="*/ 333486 h 34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941" h="344469">
                    <a:moveTo>
                      <a:pt x="0" y="333486"/>
                    </a:moveTo>
                    <a:lnTo>
                      <a:pt x="0" y="10984"/>
                    </a:lnTo>
                    <a:cubicBezTo>
                      <a:pt x="0" y="4904"/>
                      <a:pt x="4904" y="0"/>
                      <a:pt x="10984" y="0"/>
                    </a:cubicBezTo>
                    <a:lnTo>
                      <a:pt x="159812" y="0"/>
                    </a:lnTo>
                    <a:lnTo>
                      <a:pt x="239941" y="80129"/>
                    </a:lnTo>
                    <a:lnTo>
                      <a:pt x="239941" y="333486"/>
                    </a:lnTo>
                    <a:cubicBezTo>
                      <a:pt x="239941" y="339566"/>
                      <a:pt x="235037" y="344470"/>
                      <a:pt x="228958" y="344470"/>
                    </a:cubicBezTo>
                    <a:lnTo>
                      <a:pt x="10984" y="344470"/>
                    </a:lnTo>
                    <a:cubicBezTo>
                      <a:pt x="4904" y="344470"/>
                      <a:pt x="0" y="339566"/>
                      <a:pt x="0" y="333486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  <p:sp>
            <p:nvSpPr>
              <p:cNvPr id="121" name="Freeform: Shape 596">
                <a:extLst>
                  <a:ext uri="{FF2B5EF4-FFF2-40B4-BE49-F238E27FC236}">
                    <a16:creationId xmlns:a16="http://schemas.microsoft.com/office/drawing/2014/main" id="{CDD14F36-6626-1BDC-7420-E7B8C25CBC01}"/>
                  </a:ext>
                </a:extLst>
              </p:cNvPr>
              <p:cNvSpPr/>
              <p:nvPr/>
            </p:nvSpPr>
            <p:spPr>
              <a:xfrm>
                <a:off x="5279516" y="967291"/>
                <a:ext cx="80129" cy="80129"/>
              </a:xfrm>
              <a:custGeom>
                <a:avLst/>
                <a:gdLst>
                  <a:gd name="connsiteX0" fmla="*/ 0 w 80129"/>
                  <a:gd name="connsiteY0" fmla="*/ 80129 h 80129"/>
                  <a:gd name="connsiteX1" fmla="*/ 80129 w 80129"/>
                  <a:gd name="connsiteY1" fmla="*/ 80129 h 80129"/>
                  <a:gd name="connsiteX2" fmla="*/ 0 w 80129"/>
                  <a:gd name="connsiteY2" fmla="*/ 0 h 80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129" h="80129">
                    <a:moveTo>
                      <a:pt x="0" y="80129"/>
                    </a:moveTo>
                    <a:lnTo>
                      <a:pt x="80129" y="8012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</p:grpSp>
        <p:grpSp>
          <p:nvGrpSpPr>
            <p:cNvPr id="114" name="Graphic 4180">
              <a:extLst>
                <a:ext uri="{FF2B5EF4-FFF2-40B4-BE49-F238E27FC236}">
                  <a16:creationId xmlns:a16="http://schemas.microsoft.com/office/drawing/2014/main" id="{2DEECAC4-C0B8-8D3D-9958-BAE59765C48A}"/>
                </a:ext>
              </a:extLst>
            </p:cNvPr>
            <p:cNvGrpSpPr/>
            <p:nvPr/>
          </p:nvGrpSpPr>
          <p:grpSpPr>
            <a:xfrm>
              <a:off x="7590706" y="3456959"/>
              <a:ext cx="623286" cy="690834"/>
              <a:chOff x="5166557" y="1081060"/>
              <a:chExt cx="146234" cy="162082"/>
            </a:xfrm>
          </p:grpSpPr>
          <p:sp>
            <p:nvSpPr>
              <p:cNvPr id="115" name="Freeform: Shape 578">
                <a:extLst>
                  <a:ext uri="{FF2B5EF4-FFF2-40B4-BE49-F238E27FC236}">
                    <a16:creationId xmlns:a16="http://schemas.microsoft.com/office/drawing/2014/main" id="{45616FC7-2FCD-CD78-9834-A7CDFA371021}"/>
                  </a:ext>
                </a:extLst>
              </p:cNvPr>
              <p:cNvSpPr/>
              <p:nvPr/>
            </p:nvSpPr>
            <p:spPr>
              <a:xfrm>
                <a:off x="5166557" y="1121591"/>
                <a:ext cx="146234" cy="4053"/>
              </a:xfrm>
              <a:custGeom>
                <a:avLst/>
                <a:gdLst>
                  <a:gd name="connsiteX0" fmla="*/ 0 w 146234"/>
                  <a:gd name="connsiteY0" fmla="*/ 0 h 4053"/>
                  <a:gd name="connsiteX1" fmla="*/ 146235 w 146234"/>
                  <a:gd name="connsiteY1" fmla="*/ 0 h 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234" h="4053">
                    <a:moveTo>
                      <a:pt x="0" y="0"/>
                    </a:moveTo>
                    <a:lnTo>
                      <a:pt x="146235" y="0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  <p:sp>
            <p:nvSpPr>
              <p:cNvPr id="116" name="Freeform: Shape 579">
                <a:extLst>
                  <a:ext uri="{FF2B5EF4-FFF2-40B4-BE49-F238E27FC236}">
                    <a16:creationId xmlns:a16="http://schemas.microsoft.com/office/drawing/2014/main" id="{81AF4DC5-40E2-55C5-9955-88F8B23E5AA7}"/>
                  </a:ext>
                </a:extLst>
              </p:cNvPr>
              <p:cNvSpPr/>
              <p:nvPr/>
            </p:nvSpPr>
            <p:spPr>
              <a:xfrm>
                <a:off x="5166557" y="1162122"/>
                <a:ext cx="146234" cy="4053"/>
              </a:xfrm>
              <a:custGeom>
                <a:avLst/>
                <a:gdLst>
                  <a:gd name="connsiteX0" fmla="*/ 0 w 146234"/>
                  <a:gd name="connsiteY0" fmla="*/ 0 h 4053"/>
                  <a:gd name="connsiteX1" fmla="*/ 146235 w 146234"/>
                  <a:gd name="connsiteY1" fmla="*/ 0 h 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234" h="4053">
                    <a:moveTo>
                      <a:pt x="0" y="0"/>
                    </a:moveTo>
                    <a:lnTo>
                      <a:pt x="146235" y="0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  <p:sp>
            <p:nvSpPr>
              <p:cNvPr id="117" name="Freeform: Shape 580">
                <a:extLst>
                  <a:ext uri="{FF2B5EF4-FFF2-40B4-BE49-F238E27FC236}">
                    <a16:creationId xmlns:a16="http://schemas.microsoft.com/office/drawing/2014/main" id="{BF8685FD-5FD8-84E8-D090-364B5CF130FC}"/>
                  </a:ext>
                </a:extLst>
              </p:cNvPr>
              <p:cNvSpPr/>
              <p:nvPr/>
            </p:nvSpPr>
            <p:spPr>
              <a:xfrm>
                <a:off x="5166557" y="1202612"/>
                <a:ext cx="146234" cy="4053"/>
              </a:xfrm>
              <a:custGeom>
                <a:avLst/>
                <a:gdLst>
                  <a:gd name="connsiteX0" fmla="*/ 0 w 146234"/>
                  <a:gd name="connsiteY0" fmla="*/ 0 h 4053"/>
                  <a:gd name="connsiteX1" fmla="*/ 146235 w 146234"/>
                  <a:gd name="connsiteY1" fmla="*/ 0 h 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234" h="4053">
                    <a:moveTo>
                      <a:pt x="0" y="0"/>
                    </a:moveTo>
                    <a:lnTo>
                      <a:pt x="146235" y="0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  <p:sp>
            <p:nvSpPr>
              <p:cNvPr id="118" name="Freeform: Shape 581">
                <a:extLst>
                  <a:ext uri="{FF2B5EF4-FFF2-40B4-BE49-F238E27FC236}">
                    <a16:creationId xmlns:a16="http://schemas.microsoft.com/office/drawing/2014/main" id="{8996B684-1516-843D-EA15-9B98470A40B7}"/>
                  </a:ext>
                </a:extLst>
              </p:cNvPr>
              <p:cNvSpPr/>
              <p:nvPr/>
            </p:nvSpPr>
            <p:spPr>
              <a:xfrm>
                <a:off x="5166557" y="1243142"/>
                <a:ext cx="146234" cy="4053"/>
              </a:xfrm>
              <a:custGeom>
                <a:avLst/>
                <a:gdLst>
                  <a:gd name="connsiteX0" fmla="*/ 0 w 146234"/>
                  <a:gd name="connsiteY0" fmla="*/ 0 h 4053"/>
                  <a:gd name="connsiteX1" fmla="*/ 146235 w 146234"/>
                  <a:gd name="connsiteY1" fmla="*/ 0 h 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234" h="4053">
                    <a:moveTo>
                      <a:pt x="0" y="0"/>
                    </a:moveTo>
                    <a:lnTo>
                      <a:pt x="146235" y="0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  <p:sp>
            <p:nvSpPr>
              <p:cNvPr id="119" name="Freeform: Shape 582">
                <a:extLst>
                  <a:ext uri="{FF2B5EF4-FFF2-40B4-BE49-F238E27FC236}">
                    <a16:creationId xmlns:a16="http://schemas.microsoft.com/office/drawing/2014/main" id="{082E12EE-455C-3583-F34A-C96E91EB4304}"/>
                  </a:ext>
                </a:extLst>
              </p:cNvPr>
              <p:cNvSpPr/>
              <p:nvPr/>
            </p:nvSpPr>
            <p:spPr>
              <a:xfrm>
                <a:off x="5166557" y="1081060"/>
                <a:ext cx="82723" cy="4053"/>
              </a:xfrm>
              <a:custGeom>
                <a:avLst/>
                <a:gdLst>
                  <a:gd name="connsiteX0" fmla="*/ 0 w 82723"/>
                  <a:gd name="connsiteY0" fmla="*/ 0 h 4053"/>
                  <a:gd name="connsiteX1" fmla="*/ 82723 w 82723"/>
                  <a:gd name="connsiteY1" fmla="*/ 0 h 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723" h="4053">
                    <a:moveTo>
                      <a:pt x="0" y="0"/>
                    </a:moveTo>
                    <a:lnTo>
                      <a:pt x="82723" y="0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mazon Ember Display"/>
                </a:endParaRPr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A9CC5A3-572A-0D2A-F5A0-67DBB85482BC}"/>
              </a:ext>
            </a:extLst>
          </p:cNvPr>
          <p:cNvSpPr txBox="1"/>
          <p:nvPr/>
        </p:nvSpPr>
        <p:spPr>
          <a:xfrm>
            <a:off x="3681887" y="6018252"/>
            <a:ext cx="862828" cy="227943"/>
          </a:xfrm>
          <a:prstGeom prst="rect">
            <a:avLst/>
          </a:prstGeom>
          <a:noFill/>
        </p:spPr>
        <p:txBody>
          <a:bodyPr wrap="square" lIns="0" tIns="0" rIns="0" bIns="0" numCol="1" rtlCol="0" anchor="ctr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defTabSz="914377">
              <a:defRPr/>
            </a:pPr>
            <a:r>
              <a:rPr lang="en-US" sz="1200" dirty="0">
                <a:solidFill>
                  <a:srgbClr val="92D050"/>
                </a:solidFill>
                <a:latin typeface="Lucida Console" panose="020B0609040504020204" pitchFamily="49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Documents</a:t>
            </a:r>
          </a:p>
        </p:txBody>
      </p:sp>
      <p:pic>
        <p:nvPicPr>
          <p:cNvPr id="124" name="Graphic 123" descr="Clapper board with solid fill">
            <a:extLst>
              <a:ext uri="{FF2B5EF4-FFF2-40B4-BE49-F238E27FC236}">
                <a16:creationId xmlns:a16="http://schemas.microsoft.com/office/drawing/2014/main" id="{F9C4017B-DAF3-606F-1926-01696A7B83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4392" y="6077885"/>
            <a:ext cx="689456" cy="755504"/>
          </a:xfrm>
          <a:prstGeom prst="rect">
            <a:avLst/>
          </a:prstGeom>
        </p:spPr>
      </p:pic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DFBCC817-A830-2A40-5293-5E2703CA6F77}"/>
              </a:ext>
            </a:extLst>
          </p:cNvPr>
          <p:cNvSpPr/>
          <p:nvPr/>
        </p:nvSpPr>
        <p:spPr>
          <a:xfrm>
            <a:off x="2126073" y="5134116"/>
            <a:ext cx="4079930" cy="1826682"/>
          </a:xfrm>
          <a:prstGeom prst="roundRect">
            <a:avLst>
              <a:gd name="adj" fmla="val 6476"/>
            </a:avLst>
          </a:prstGeom>
          <a:noFill/>
          <a:ln w="19050" cap="flat" cmpd="sng" algn="ctr">
            <a:solidFill>
              <a:srgbClr val="FA712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01C981-E9DB-9BF7-D870-ABBF9C5107FE}"/>
              </a:ext>
            </a:extLst>
          </p:cNvPr>
          <p:cNvSpPr txBox="1"/>
          <p:nvPr/>
        </p:nvSpPr>
        <p:spPr>
          <a:xfrm>
            <a:off x="4481848" y="5244515"/>
            <a:ext cx="2364977" cy="695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numCol="1" rtlCol="0" anchor="ctr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algn="l" defTabSz="914377">
              <a:defRPr/>
            </a:pPr>
            <a:endParaRPr lang="en-US" sz="1800" dirty="0">
              <a:solidFill>
                <a:srgbClr val="92D050"/>
              </a:solidFill>
              <a:latin typeface="Lucida Console" panose="020B0609040504020204" pitchFamily="49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B0454E3-617B-3E86-327B-F7751DB94631}"/>
              </a:ext>
            </a:extLst>
          </p:cNvPr>
          <p:cNvGrpSpPr/>
          <p:nvPr/>
        </p:nvGrpSpPr>
        <p:grpSpPr>
          <a:xfrm>
            <a:off x="2383606" y="6340787"/>
            <a:ext cx="410900" cy="450262"/>
            <a:chOff x="608077" y="1152167"/>
            <a:chExt cx="365760" cy="36576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E67964-C037-A7FD-DF7B-5832B78C23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077" y="1152167"/>
              <a:ext cx="365760" cy="365760"/>
            </a:xfrm>
            <a:prstGeom prst="ellipse">
              <a:avLst/>
            </a:prstGeom>
            <a:noFill/>
            <a:ln w="19050" cap="rnd" cmpd="sng" algn="ctr">
              <a:solidFill>
                <a:srgbClr val="FA7128"/>
              </a:solidFill>
              <a:prstDash val="solid"/>
              <a:round/>
            </a:ln>
            <a:effectLst/>
          </p:spPr>
          <p:txBody>
            <a:bodyPr lIns="45720" tIns="45720" rIns="45720"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129" name="Graphic 128" descr="Checkmark with solid fill">
              <a:extLst>
                <a:ext uri="{FF2B5EF4-FFF2-40B4-BE49-F238E27FC236}">
                  <a16:creationId xmlns:a16="http://schemas.microsoft.com/office/drawing/2014/main" id="{B06D798C-4AC9-043D-447B-E1492FE4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1412" y="1216734"/>
              <a:ext cx="263421" cy="274320"/>
            </a:xfrm>
            <a:prstGeom prst="rect">
              <a:avLst/>
            </a:prstGeom>
            <a:effectLst/>
          </p:spPr>
        </p:pic>
      </p:grp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BE1793-4344-F89F-E43C-A6297A266178}"/>
              </a:ext>
            </a:extLst>
          </p:cNvPr>
          <p:cNvSpPr/>
          <p:nvPr/>
        </p:nvSpPr>
        <p:spPr>
          <a:xfrm>
            <a:off x="11825299" y="2792619"/>
            <a:ext cx="5568097" cy="4413181"/>
          </a:xfrm>
          <a:prstGeom prst="roundRect">
            <a:avLst>
              <a:gd name="adj" fmla="val 3273"/>
            </a:avLst>
          </a:prstGeom>
          <a:noFill/>
          <a:ln w="19050" cap="flat" cmpd="sng" algn="ctr">
            <a:solidFill>
              <a:srgbClr val="FDCC6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AD9D1B1-F49E-7E1F-4DEE-D8189CE18232}"/>
              </a:ext>
            </a:extLst>
          </p:cNvPr>
          <p:cNvGrpSpPr/>
          <p:nvPr/>
        </p:nvGrpSpPr>
        <p:grpSpPr>
          <a:xfrm>
            <a:off x="11952743" y="3460551"/>
            <a:ext cx="410900" cy="450262"/>
            <a:chOff x="608077" y="1152167"/>
            <a:chExt cx="365760" cy="36576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C88F451-5CBA-EF23-3ED3-F1F133D4A4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077" y="1152167"/>
              <a:ext cx="365760" cy="365760"/>
            </a:xfrm>
            <a:prstGeom prst="ellipse">
              <a:avLst/>
            </a:prstGeom>
            <a:noFill/>
            <a:ln w="19050" cap="rnd" cmpd="sng" algn="ctr">
              <a:solidFill>
                <a:srgbClr val="FDCC65"/>
              </a:solidFill>
              <a:prstDash val="solid"/>
              <a:round/>
            </a:ln>
            <a:effectLst/>
          </p:spPr>
          <p:txBody>
            <a:bodyPr lIns="45720" tIns="45720" rIns="45720" rtlCol="0" anchor="ctr"/>
            <a:lstStyle/>
            <a:p>
              <a:pPr marL="0" marR="0" lvl="0" indent="0" algn="ctr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133" name="Graphic 132" descr="Checkmark with solid fill">
              <a:extLst>
                <a:ext uri="{FF2B5EF4-FFF2-40B4-BE49-F238E27FC236}">
                  <a16:creationId xmlns:a16="http://schemas.microsoft.com/office/drawing/2014/main" id="{F77584C1-43A0-EF55-0193-D63BBC31D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1412" y="1216734"/>
              <a:ext cx="263421" cy="274320"/>
            </a:xfrm>
            <a:prstGeom prst="rect">
              <a:avLst/>
            </a:prstGeom>
            <a:effectLst/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27D587BF-2927-4487-6386-F37D092E782A}"/>
              </a:ext>
            </a:extLst>
          </p:cNvPr>
          <p:cNvSpPr txBox="1"/>
          <p:nvPr/>
        </p:nvSpPr>
        <p:spPr>
          <a:xfrm>
            <a:off x="12531238" y="3582917"/>
            <a:ext cx="4672143" cy="4014124"/>
          </a:xfrm>
          <a:prstGeom prst="rect">
            <a:avLst/>
          </a:prstGeom>
          <a:noFill/>
        </p:spPr>
        <p:txBody>
          <a:bodyPr wrap="square" lIns="0" tIns="0" rIns="0" bIns="0" numCol="1" rtlCol="0" anchor="t">
            <a:no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pPr marL="342900" lvl="0" indent="-342900" algn="l">
              <a:lnSpc>
                <a:spcPct val="115000"/>
              </a:lnSpc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28 Agosto 2025 - Clase 1: Iniciación Jedi - Dominando Tokens, Embeddings y RAG</a:t>
            </a:r>
          </a:p>
          <a:p>
            <a:pPr marL="342900" lvl="0" indent="-342900" algn="l">
              <a:lnSpc>
                <a:spcPct val="115000"/>
              </a:lnSpc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 Septiembre 2025 - Clase 2: Maestros del Conocimiento - Agentes y Multiagentes</a:t>
            </a:r>
          </a:p>
          <a:p>
            <a:pPr marL="342900" lvl="0" indent="-342900" algn="l">
              <a:lnSpc>
                <a:spcPct val="115000"/>
              </a:lnSpc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18 Septiembre 2025 - Clase 3: El Manual Jedi - MCP (Model Context Protocol)</a:t>
            </a:r>
          </a:p>
          <a:p>
            <a:pPr marL="342900" lvl="0" indent="-342900" algn="l">
              <a:lnSpc>
                <a:spcPct val="115000"/>
              </a:lnSpc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 Septiembre 2025 -  Clase 4: La Red Secreta del Consejo Jedi – Strands</a:t>
            </a:r>
          </a:p>
          <a:p>
            <a:pPr marL="342900" lvl="0" indent="-342900" algn="l">
              <a:lnSpc>
                <a:spcPct val="115000"/>
              </a:lnSpc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 de Octubre 2025 - Clase 5: El Lenguaje de la Fuerza - Speech-to-Speech</a:t>
            </a:r>
          </a:p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CO" sz="1400" kern="1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23 Octubre 2025 - Clase 6: Amazon Q Developer CLI La Fuerza del Desarrollador</a:t>
            </a:r>
          </a:p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CO" sz="14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30 Octubre 2025 - Clase 7: Guardianes de la Fuerza de la IA - IA Responsable </a:t>
            </a:r>
            <a:endParaRPr lang="en-US" sz="1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767445D-48E0-EAFD-1346-A907D3148915}"/>
              </a:ext>
            </a:extLst>
          </p:cNvPr>
          <p:cNvSpPr txBox="1"/>
          <p:nvPr/>
        </p:nvSpPr>
        <p:spPr>
          <a:xfrm>
            <a:off x="2465214" y="3499922"/>
            <a:ext cx="356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i="1" dirty="0">
                <a:solidFill>
                  <a:srgbClr val="92D050"/>
                </a:solidFill>
                <a:latin typeface="Amazon Ember Display"/>
              </a:rPr>
              <a:t>¿Cuáles son los próximos eventos de AWS Women Colombia?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9EEE61-8540-6985-C537-4444961F50C3}"/>
              </a:ext>
            </a:extLst>
          </p:cNvPr>
          <p:cNvSpPr txBox="1"/>
          <p:nvPr/>
        </p:nvSpPr>
        <p:spPr>
          <a:xfrm>
            <a:off x="6540478" y="3162658"/>
            <a:ext cx="1345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25</a:t>
            </a:r>
          </a:p>
          <a:p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Tokens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37549E-EB1A-9FBE-6CF3-813EA2982238}"/>
              </a:ext>
            </a:extLst>
          </p:cNvPr>
          <p:cNvSpPr txBox="1"/>
          <p:nvPr/>
        </p:nvSpPr>
        <p:spPr>
          <a:xfrm>
            <a:off x="6484392" y="5823992"/>
            <a:ext cx="1345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300</a:t>
            </a:r>
          </a:p>
          <a:p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Tokens</a:t>
            </a:r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441006BA-EF4D-6F4C-91A4-229226CE0063}"/>
              </a:ext>
            </a:extLst>
          </p:cNvPr>
          <p:cNvSpPr txBox="1">
            <a:spLocks/>
          </p:cNvSpPr>
          <p:nvPr/>
        </p:nvSpPr>
        <p:spPr>
          <a:xfrm>
            <a:off x="11857276" y="2276363"/>
            <a:ext cx="1774360" cy="4801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cap="none" spc="0" baseline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  <a:latin typeface="Amazon Ember Display"/>
              </a:rPr>
              <a:t>SALIDA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2246481-0CE0-7D21-F6DA-704132AD7B52}"/>
              </a:ext>
            </a:extLst>
          </p:cNvPr>
          <p:cNvSpPr txBox="1"/>
          <p:nvPr/>
        </p:nvSpPr>
        <p:spPr>
          <a:xfrm>
            <a:off x="10093959" y="3783597"/>
            <a:ext cx="1345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250</a:t>
            </a:r>
          </a:p>
          <a:p>
            <a:r>
              <a:rPr lang="en-CO" sz="2800" dirty="0">
                <a:solidFill>
                  <a:srgbClr val="FFFFFF"/>
                </a:solidFill>
                <a:latin typeface="Amazon Ember Display"/>
              </a:rPr>
              <a:t>Tokens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2DDF12C-B92F-8D5E-9848-86FBE40E8FA7}"/>
              </a:ext>
            </a:extLst>
          </p:cNvPr>
          <p:cNvSpPr txBox="1"/>
          <p:nvPr/>
        </p:nvSpPr>
        <p:spPr>
          <a:xfrm>
            <a:off x="2834211" y="6360796"/>
            <a:ext cx="283970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dirty="0">
                <a:solidFill>
                  <a:srgbClr val="92D050"/>
                </a:solidFill>
                <a:latin typeface="Amazon Ember Display"/>
              </a:rPr>
              <a:t>(Contexto Adicional)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AEB466-69B8-41E9-0B09-DA79EE1E7BEA}"/>
              </a:ext>
            </a:extLst>
          </p:cNvPr>
          <p:cNvSpPr txBox="1"/>
          <p:nvPr/>
        </p:nvSpPr>
        <p:spPr>
          <a:xfrm>
            <a:off x="3647332" y="8645721"/>
            <a:ext cx="10318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= </a:t>
            </a:r>
            <a:r>
              <a:rPr lang="en-US" sz="32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[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(Costo tokens </a:t>
            </a:r>
            <a:r>
              <a:rPr lang="en-US" sz="2000" dirty="0">
                <a:solidFill>
                  <a:srgbClr val="92D050"/>
                </a:solidFill>
                <a:latin typeface="Amazon Ember Display" panose="020F0603020204020204" pitchFamily="34" charset="0"/>
              </a:rPr>
              <a:t>entrada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 + (Costo tokens </a:t>
            </a:r>
            <a:r>
              <a:rPr lang="en-US" sz="2000" dirty="0" err="1">
                <a:solidFill>
                  <a:srgbClr val="FF0000"/>
                </a:solidFill>
                <a:latin typeface="Amazon Ember Display" panose="020F0603020204020204" pitchFamily="34" charset="0"/>
              </a:rPr>
              <a:t>salida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</a:t>
            </a:r>
            <a:r>
              <a:rPr lang="en-US" sz="32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]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000" dirty="0" err="1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 panose="020F0603020204020204" pitchFamily="34" charset="0"/>
              </a:rPr>
              <a:t>interacciones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</a:t>
            </a:r>
            <a:endParaRPr lang="en-CO" sz="2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E247E7B-AB05-32C5-6C39-0F4D934DF87F}"/>
              </a:ext>
            </a:extLst>
          </p:cNvPr>
          <p:cNvSpPr txBox="1"/>
          <p:nvPr/>
        </p:nvSpPr>
        <p:spPr>
          <a:xfrm>
            <a:off x="3647332" y="9166631"/>
            <a:ext cx="10318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= </a:t>
            </a:r>
            <a:r>
              <a:rPr lang="en-US" sz="32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[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($</a:t>
            </a:r>
            <a:r>
              <a:rPr lang="en-CO" sz="2000" dirty="0">
                <a:solidFill>
                  <a:schemeClr val="bg1"/>
                </a:solidFill>
              </a:rPr>
              <a:t>0.0000195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 + ($</a:t>
            </a:r>
            <a:r>
              <a:rPr lang="en-CO" sz="2000" dirty="0">
                <a:solidFill>
                  <a:schemeClr val="bg1"/>
                </a:solidFill>
              </a:rPr>
              <a:t>0.00000375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)</a:t>
            </a:r>
            <a:r>
              <a:rPr lang="en-US" sz="32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]</a:t>
            </a:r>
            <a:r>
              <a:rPr lang="en-US" sz="20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000" dirty="0">
                <a:solidFill>
                  <a:srgbClr val="802BFE">
                    <a:lumMod val="60000"/>
                    <a:lumOff val="40000"/>
                  </a:srgbClr>
                </a:solidFill>
                <a:latin typeface="Amazon Ember Display" panose="020F0603020204020204" pitchFamily="34" charset="0"/>
              </a:rPr>
              <a:t>1 </a:t>
            </a:r>
            <a:r>
              <a:rPr lang="en-US" sz="2000" dirty="0">
                <a:solidFill>
                  <a:schemeClr val="bg1"/>
                </a:solidFill>
                <a:latin typeface="Amazon Ember Display" panose="020F0603020204020204" pitchFamily="34" charset="0"/>
              </a:rPr>
              <a:t>= </a:t>
            </a:r>
            <a:r>
              <a:rPr lang="en-US" sz="2800" dirty="0">
                <a:solidFill>
                  <a:schemeClr val="bg1"/>
                </a:solidFill>
                <a:latin typeface="Amazon Ember Display" panose="020F0603020204020204" pitchFamily="34" charset="0"/>
              </a:rPr>
              <a:t>$</a:t>
            </a:r>
            <a:r>
              <a:rPr lang="en-CO" sz="2800" dirty="0">
                <a:solidFill>
                  <a:schemeClr val="bg1"/>
                </a:solidFill>
              </a:rPr>
              <a:t>0.00002325</a:t>
            </a:r>
            <a:endParaRPr lang="en-CO" sz="20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4262215-706A-6A0D-81A0-1A6B51E7D827}"/>
              </a:ext>
            </a:extLst>
          </p:cNvPr>
          <p:cNvSpPr txBox="1"/>
          <p:nvPr/>
        </p:nvSpPr>
        <p:spPr>
          <a:xfrm>
            <a:off x="3377953" y="7685010"/>
            <a:ext cx="11712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tokens </a:t>
            </a:r>
            <a:r>
              <a:rPr lang="en-US" sz="2400" dirty="0">
                <a:solidFill>
                  <a:srgbClr val="92D050"/>
                </a:solidFill>
                <a:latin typeface="Amazon Ember Display" panose="020F0603020204020204" pitchFamily="34" charset="0"/>
              </a:rPr>
              <a:t>entrada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= # </a:t>
            </a:r>
            <a:r>
              <a:rPr lang="en-US" sz="2400" dirty="0" err="1">
                <a:solidFill>
                  <a:srgbClr val="FFFFFF"/>
                </a:solidFill>
                <a:latin typeface="Amazon Ember Display" panose="020F0603020204020204" pitchFamily="34" charset="0"/>
              </a:rPr>
              <a:t>tokens_entrada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Display" panose="020F0603020204020204" pitchFamily="34" charset="0"/>
              </a:rPr>
              <a:t>costo_LLM_input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mazon Ember Display" panose="020F0603020204020204" pitchFamily="34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= 325 </a:t>
            </a:r>
            <a:r>
              <a:rPr lang="en-US" sz="2400" dirty="0">
                <a:solidFill>
                  <a:schemeClr val="bg1"/>
                </a:solidFill>
                <a:latin typeface="Amazon Ember Display" panose="020F0603020204020204" pitchFamily="34" charset="0"/>
              </a:rPr>
              <a:t>* </a:t>
            </a:r>
            <a:r>
              <a:rPr lang="en-CO" sz="2400" dirty="0">
                <a:solidFill>
                  <a:schemeClr val="bg1"/>
                </a:solidFill>
              </a:rPr>
              <a:t>$0.00000006</a:t>
            </a:r>
            <a:r>
              <a:rPr lang="en-US" sz="2400" dirty="0">
                <a:solidFill>
                  <a:schemeClr val="bg1"/>
                </a:solidFill>
                <a:latin typeface="Amazon Ember Display" panose="020F0603020204020204" pitchFamily="34" charset="0"/>
              </a:rPr>
              <a:t> </a:t>
            </a:r>
          </a:p>
          <a:p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Costo tokens </a:t>
            </a:r>
            <a:r>
              <a:rPr lang="en-US" sz="2400" dirty="0" err="1">
                <a:solidFill>
                  <a:srgbClr val="FF0000"/>
                </a:solidFill>
                <a:latin typeface="Amazon Ember Display" panose="020F0603020204020204" pitchFamily="34" charset="0"/>
              </a:rPr>
              <a:t>salida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= # </a:t>
            </a:r>
            <a:r>
              <a:rPr lang="en-US" sz="2400" dirty="0" err="1">
                <a:solidFill>
                  <a:srgbClr val="FFFFFF"/>
                </a:solidFill>
                <a:latin typeface="Amazon Ember Display" panose="020F0603020204020204" pitchFamily="34" charset="0"/>
              </a:rPr>
              <a:t>tokens_salida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*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mazon Ember Display" panose="020F0603020204020204" pitchFamily="34" charset="0"/>
              </a:rPr>
              <a:t>costo_LLM_output</a:t>
            </a:r>
            <a:r>
              <a:rPr lang="en-US" sz="2400" dirty="0">
                <a:solidFill>
                  <a:srgbClr val="FFFFFF"/>
                </a:solidFill>
                <a:latin typeface="Amazon Ember Display" panose="020F0603020204020204" pitchFamily="34" charset="0"/>
              </a:rPr>
              <a:t> = 250 </a:t>
            </a:r>
            <a:r>
              <a:rPr lang="en-US" sz="2400" dirty="0">
                <a:solidFill>
                  <a:schemeClr val="bg1"/>
                </a:solidFill>
                <a:latin typeface="Amazon Ember Display" panose="020F0603020204020204" pitchFamily="34" charset="0"/>
              </a:rPr>
              <a:t>* </a:t>
            </a:r>
            <a:r>
              <a:rPr lang="en-CO" sz="2400" dirty="0">
                <a:solidFill>
                  <a:schemeClr val="bg1"/>
                </a:solidFill>
              </a:rPr>
              <a:t>$0.000000015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0C3BCB-A3B8-BBB2-1201-BD638FC4CB57}"/>
              </a:ext>
            </a:extLst>
          </p:cNvPr>
          <p:cNvSpPr txBox="1"/>
          <p:nvPr/>
        </p:nvSpPr>
        <p:spPr>
          <a:xfrm>
            <a:off x="14792278" y="7995662"/>
            <a:ext cx="318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O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Asumiento LLM:</a:t>
            </a:r>
          </a:p>
          <a:p>
            <a:pPr algn="r"/>
            <a:r>
              <a:rPr lang="en-CO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AmazonNova Lite**</a:t>
            </a:r>
          </a:p>
        </p:txBody>
      </p:sp>
    </p:spTree>
    <p:extLst>
      <p:ext uri="{BB962C8B-B14F-4D97-AF65-F5344CB8AC3E}">
        <p14:creationId xmlns:p14="http://schemas.microsoft.com/office/powerpoint/2010/main" val="90105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3" grpId="0"/>
      <p:bldP spid="94" grpId="0"/>
      <p:bldP spid="99" grpId="0" animBg="1"/>
      <p:bldP spid="100" grpId="0"/>
      <p:bldP spid="100" grpId="1"/>
      <p:bldP spid="101" grpId="0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22" grpId="0"/>
      <p:bldP spid="125" grpId="0" animBg="1"/>
      <p:bldP spid="130" grpId="0" animBg="1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70D04-F022-FCE1-421B-609E5F8F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7730F4E-25A8-A107-6E81-A7E0507E90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3" cy="12967499"/>
            <a:chOff x="0" y="0"/>
            <a:chExt cx="26642150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E61387-7E43-ACA8-B1BF-034BAC620F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36AE86-A9BA-3A04-9804-F2E21C6FBF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26BEA1-4CDA-6D1C-F2A0-5C89F18C95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D68B31-EC70-2ED6-F2F1-240FE900D1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732BD3-BD78-5598-961B-5B3F49CB6F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1946990-BCFA-F9FB-8237-451398CB87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49837E4-FE9F-5474-19EE-1797A793F6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7AC7613-58DB-F696-D6B8-78B81C187E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1E61AAA-7E41-D458-B940-9BE172F45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D3172A8-A028-AB32-9909-C48FA7C4AE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B52253B-FB2F-5A10-A8B3-7481C9C135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513BAF8-04C0-3110-2774-DC75A4B995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9060365-BB34-7170-D90A-862E798A74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063F542-E043-40C9-4FAD-882C369868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C9CCF8A-CF18-D307-1EF0-65C0620AD8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6700E8E-D1EE-6528-11D5-02413BACE4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44622B1-3B5C-E42D-02ED-E44D81E573E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D2C7DE6-C0E1-0301-7EC0-59E60B78FC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8FB8251-568B-8E0C-452A-1265107994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4F8A13B5-193D-807A-A4D4-2455B7C48A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6BE56C5-E86F-28AD-79EC-7BAD7AA61E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3" y="10615318"/>
              <a:ext cx="6940965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36E3E98-5D42-DE7D-6406-1ABF99C8C6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20EBE7AD-B03E-3EC2-DBEA-D6CAEF850F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DFD7418-15E8-F635-48DB-339A7FDB24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C63B226-A2B2-69FF-CBF8-71103F45C5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4889089-3D46-098A-2B47-CC7793287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A421645-23BB-2EA0-66D9-E5758882F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8FF1FB7-4185-CD5E-5114-11D82D40CD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F4A88AEB-D350-EF64-6389-DE3372CA4E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13ED222-31A6-497D-F5EB-3CF5C51A9E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CF76B4B5-9270-93D1-F7DB-81E004DBB3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8782FCE2-7688-5AE6-1F8D-DB21320FB2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41BD5B1F-3D1D-A743-1544-A423EFF428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4D2CA521-DF2B-AE39-D498-9E47ABC2A4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8B3E9E9D-C20A-D11D-82FA-12CEE0182BA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36936645-9FC0-39A2-7AAD-51184C63C9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TextBox 64">
            <a:extLst>
              <a:ext uri="{FF2B5EF4-FFF2-40B4-BE49-F238E27FC236}">
                <a16:creationId xmlns:a16="http://schemas.microsoft.com/office/drawing/2014/main" id="{968EE376-D531-2C6A-2487-70AB88545877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Sin embargo… Hay un 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Problema</a:t>
            </a:r>
            <a:endParaRPr lang="en-US" sz="6999" dirty="0">
              <a:solidFill>
                <a:srgbClr val="FFFFFF"/>
              </a:solidFill>
              <a:latin typeface="Kompot Sans"/>
              <a:ea typeface="Kompot Sans"/>
              <a:cs typeface="Kompot Sans"/>
              <a:sym typeface="Kompot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71F97-A43D-6FCD-4AF4-3216BEBE7432}"/>
              </a:ext>
            </a:extLst>
          </p:cNvPr>
          <p:cNvSpPr txBox="1"/>
          <p:nvPr/>
        </p:nvSpPr>
        <p:spPr>
          <a:xfrm>
            <a:off x="2452988" y="2528417"/>
            <a:ext cx="136129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Cuando tengo MUCHOS DOCUMENTOS, NO es costo efectivo enviarlos todos al LLM en cada petición.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8AEF7-5E6C-C815-AE2C-13DB5BD3FF85}"/>
              </a:ext>
            </a:extLst>
          </p:cNvPr>
          <p:cNvSpPr txBox="1"/>
          <p:nvPr/>
        </p:nvSpPr>
        <p:spPr>
          <a:xfrm>
            <a:off x="9312608" y="7429429"/>
            <a:ext cx="91277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3600" dirty="0">
                <a:solidFill>
                  <a:srgbClr val="FF0000"/>
                </a:solidFill>
              </a:rPr>
              <a:t>Porque: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3600" dirty="0">
                <a:solidFill>
                  <a:srgbClr val="FF0000"/>
                </a:solidFill>
              </a:rPr>
              <a:t>Es COSTOSO….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3600" dirty="0">
                <a:solidFill>
                  <a:srgbClr val="FF0000"/>
                </a:solidFill>
              </a:rPr>
              <a:t>Agrega LATENCIA (tiempos de respuesta)…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F29D21-93D0-D513-41FF-1FD911F3787C}"/>
              </a:ext>
            </a:extLst>
          </p:cNvPr>
          <p:cNvGrpSpPr/>
          <p:nvPr/>
        </p:nvGrpSpPr>
        <p:grpSpPr>
          <a:xfrm>
            <a:off x="10560401" y="5013045"/>
            <a:ext cx="1421968" cy="1225896"/>
            <a:chOff x="5311725" y="2343736"/>
            <a:chExt cx="1568549" cy="1563382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0B9834E-B4F7-C986-DC42-31778BC89B9B}"/>
                </a:ext>
              </a:extLst>
            </p:cNvPr>
            <p:cNvSpPr/>
            <p:nvPr/>
          </p:nvSpPr>
          <p:spPr>
            <a:xfrm>
              <a:off x="5311725" y="2947123"/>
              <a:ext cx="38760" cy="374695"/>
            </a:xfrm>
            <a:custGeom>
              <a:avLst/>
              <a:gdLst>
                <a:gd name="connsiteX0" fmla="*/ 4828 w 9655"/>
                <a:gd name="connsiteY0" fmla="*/ 89473 h 93334"/>
                <a:gd name="connsiteX1" fmla="*/ 4828 w 9655"/>
                <a:gd name="connsiteY1" fmla="*/ 46989 h 93334"/>
                <a:gd name="connsiteX2" fmla="*/ 4828 w 9655"/>
                <a:gd name="connsiteY2" fmla="*/ 4828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01C86622-4665-D175-575A-8BE5385F2E94}"/>
                </a:ext>
              </a:extLst>
            </p:cNvPr>
            <p:cNvSpPr/>
            <p:nvPr/>
          </p:nvSpPr>
          <p:spPr>
            <a:xfrm>
              <a:off x="5694173" y="2630570"/>
              <a:ext cx="219650" cy="516821"/>
            </a:xfrm>
            <a:custGeom>
              <a:avLst/>
              <a:gdLst>
                <a:gd name="connsiteX0" fmla="*/ 4828 w 54713"/>
                <a:gd name="connsiteY0" fmla="*/ 125841 h 128737"/>
                <a:gd name="connsiteX1" fmla="*/ 4828 w 54713"/>
                <a:gd name="connsiteY1" fmla="*/ 76277 h 128737"/>
                <a:gd name="connsiteX2" fmla="*/ 52461 w 54713"/>
                <a:gd name="connsiteY2" fmla="*/ 52461 h 128737"/>
                <a:gd name="connsiteX3" fmla="*/ 52461 w 54713"/>
                <a:gd name="connsiteY3" fmla="*/ 4828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13" h="128737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: Shape 43">
              <a:extLst>
                <a:ext uri="{FF2B5EF4-FFF2-40B4-BE49-F238E27FC236}">
                  <a16:creationId xmlns:a16="http://schemas.microsoft.com/office/drawing/2014/main" id="{41339400-D617-C4AE-4361-FFB0DCE1C0F1}"/>
                </a:ext>
              </a:extLst>
            </p:cNvPr>
            <p:cNvSpPr/>
            <p:nvPr/>
          </p:nvSpPr>
          <p:spPr>
            <a:xfrm>
              <a:off x="5502949" y="2821793"/>
              <a:ext cx="219650" cy="129203"/>
            </a:xfrm>
            <a:custGeom>
              <a:avLst/>
              <a:gdLst>
                <a:gd name="connsiteX0" fmla="*/ 52461 w 54713"/>
                <a:gd name="connsiteY0" fmla="*/ 28644 h 32184"/>
                <a:gd name="connsiteX1" fmla="*/ 4828 w 54713"/>
                <a:gd name="connsiteY1" fmla="*/ 482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: Shape 44">
              <a:extLst>
                <a:ext uri="{FF2B5EF4-FFF2-40B4-BE49-F238E27FC236}">
                  <a16:creationId xmlns:a16="http://schemas.microsoft.com/office/drawing/2014/main" id="{013C11D4-8BAC-C5E2-11B5-5090D219F72D}"/>
                </a:ext>
              </a:extLst>
            </p:cNvPr>
            <p:cNvSpPr/>
            <p:nvPr/>
          </p:nvSpPr>
          <p:spPr>
            <a:xfrm>
              <a:off x="5694173" y="2458728"/>
              <a:ext cx="38760" cy="271329"/>
            </a:xfrm>
            <a:custGeom>
              <a:avLst/>
              <a:gdLst>
                <a:gd name="connsiteX0" fmla="*/ 4828 w 9655"/>
                <a:gd name="connsiteY0" fmla="*/ 63403 h 67587"/>
                <a:gd name="connsiteX1" fmla="*/ 4828 w 9655"/>
                <a:gd name="connsiteY1" fmla="*/ 4828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67587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: Shape 45">
              <a:extLst>
                <a:ext uri="{FF2B5EF4-FFF2-40B4-BE49-F238E27FC236}">
                  <a16:creationId xmlns:a16="http://schemas.microsoft.com/office/drawing/2014/main" id="{D43F2091-54AB-9612-6242-399A030E7595}"/>
                </a:ext>
              </a:extLst>
            </p:cNvPr>
            <p:cNvSpPr/>
            <p:nvPr/>
          </p:nvSpPr>
          <p:spPr>
            <a:xfrm>
              <a:off x="5311725" y="3010436"/>
              <a:ext cx="219650" cy="142126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530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: Shape 46">
              <a:extLst>
                <a:ext uri="{FF2B5EF4-FFF2-40B4-BE49-F238E27FC236}">
                  <a16:creationId xmlns:a16="http://schemas.microsoft.com/office/drawing/2014/main" id="{3BA556F9-2DA4-A8C8-1921-757E89F450CE}"/>
                </a:ext>
              </a:extLst>
            </p:cNvPr>
            <p:cNvSpPr/>
            <p:nvPr/>
          </p:nvSpPr>
          <p:spPr>
            <a:xfrm>
              <a:off x="5502949" y="3299855"/>
              <a:ext cx="219650" cy="155045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: Shape 47">
              <a:extLst>
                <a:ext uri="{FF2B5EF4-FFF2-40B4-BE49-F238E27FC236}">
                  <a16:creationId xmlns:a16="http://schemas.microsoft.com/office/drawing/2014/main" id="{B3FBBA3B-3995-A3ED-06CB-3B87790DF7FD}"/>
                </a:ext>
              </a:extLst>
            </p:cNvPr>
            <p:cNvSpPr/>
            <p:nvPr/>
          </p:nvSpPr>
          <p:spPr>
            <a:xfrm>
              <a:off x="5677376" y="3661627"/>
              <a:ext cx="219650" cy="142126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851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: Shape 48">
              <a:extLst>
                <a:ext uri="{FF2B5EF4-FFF2-40B4-BE49-F238E27FC236}">
                  <a16:creationId xmlns:a16="http://schemas.microsoft.com/office/drawing/2014/main" id="{ACB6B1E5-E717-87AA-14F9-17C501BFED58}"/>
                </a:ext>
              </a:extLst>
            </p:cNvPr>
            <p:cNvSpPr/>
            <p:nvPr/>
          </p:nvSpPr>
          <p:spPr>
            <a:xfrm>
              <a:off x="5661872" y="3299855"/>
              <a:ext cx="452220" cy="258411"/>
            </a:xfrm>
            <a:custGeom>
              <a:avLst/>
              <a:gdLst>
                <a:gd name="connsiteX0" fmla="*/ 4828 w 112645"/>
                <a:gd name="connsiteY0" fmla="*/ 60507 h 64368"/>
                <a:gd name="connsiteX1" fmla="*/ 108140 w 112645"/>
                <a:gd name="connsiteY1" fmla="*/ 4828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45" h="64368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: Shape 49">
              <a:extLst>
                <a:ext uri="{FF2B5EF4-FFF2-40B4-BE49-F238E27FC236}">
                  <a16:creationId xmlns:a16="http://schemas.microsoft.com/office/drawing/2014/main" id="{2B9AF32F-428E-C561-935C-C54E4E740709}"/>
                </a:ext>
              </a:extLst>
            </p:cNvPr>
            <p:cNvSpPr/>
            <p:nvPr/>
          </p:nvSpPr>
          <p:spPr>
            <a:xfrm>
              <a:off x="5502949" y="3108631"/>
              <a:ext cx="219650" cy="155045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: Shape 50">
              <a:extLst>
                <a:ext uri="{FF2B5EF4-FFF2-40B4-BE49-F238E27FC236}">
                  <a16:creationId xmlns:a16="http://schemas.microsoft.com/office/drawing/2014/main" id="{6746E049-6F9D-1F50-8E4F-D573EAEAF99A}"/>
                </a:ext>
              </a:extLst>
            </p:cNvPr>
            <p:cNvSpPr/>
            <p:nvPr/>
          </p:nvSpPr>
          <p:spPr>
            <a:xfrm>
              <a:off x="5311725" y="2343736"/>
              <a:ext cx="801073" cy="1563382"/>
            </a:xfrm>
            <a:custGeom>
              <a:avLst/>
              <a:gdLst>
                <a:gd name="connsiteX0" fmla="*/ 195360 w 199543"/>
                <a:gd name="connsiteY0" fmla="*/ 36368 h 389431"/>
                <a:gd name="connsiteX1" fmla="*/ 147727 w 199543"/>
                <a:gd name="connsiteY1" fmla="*/ 4828 h 389431"/>
                <a:gd name="connsiteX2" fmla="*/ 52461 w 199543"/>
                <a:gd name="connsiteY2" fmla="*/ 60185 h 389431"/>
                <a:gd name="connsiteX3" fmla="*/ 52461 w 199543"/>
                <a:gd name="connsiteY3" fmla="*/ 123588 h 389431"/>
                <a:gd name="connsiteX4" fmla="*/ 4828 w 199543"/>
                <a:gd name="connsiteY4" fmla="*/ 147727 h 389431"/>
                <a:gd name="connsiteX5" fmla="*/ 4828 w 199543"/>
                <a:gd name="connsiteY5" fmla="*/ 197291 h 389431"/>
                <a:gd name="connsiteX6" fmla="*/ 4828 w 199543"/>
                <a:gd name="connsiteY6" fmla="*/ 242993 h 389431"/>
                <a:gd name="connsiteX7" fmla="*/ 52461 w 199543"/>
                <a:gd name="connsiteY7" fmla="*/ 274855 h 389431"/>
                <a:gd name="connsiteX8" fmla="*/ 52461 w 199543"/>
                <a:gd name="connsiteY8" fmla="*/ 330534 h 389431"/>
                <a:gd name="connsiteX9" fmla="*/ 147727 w 199543"/>
                <a:gd name="connsiteY9" fmla="*/ 385892 h 389431"/>
                <a:gd name="connsiteX10" fmla="*/ 195360 w 199543"/>
                <a:gd name="connsiteY10" fmla="*/ 360466 h 389431"/>
                <a:gd name="connsiteX11" fmla="*/ 195360 w 199543"/>
                <a:gd name="connsiteY11" fmla="*/ 195360 h 389431"/>
                <a:gd name="connsiteX12" fmla="*/ 147727 w 199543"/>
                <a:gd name="connsiteY12" fmla="*/ 171543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543" h="389431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: Shape 51">
              <a:extLst>
                <a:ext uri="{FF2B5EF4-FFF2-40B4-BE49-F238E27FC236}">
                  <a16:creationId xmlns:a16="http://schemas.microsoft.com/office/drawing/2014/main" id="{02685787-9368-4157-E786-3834BE5F5749}"/>
                </a:ext>
              </a:extLst>
            </p:cNvPr>
            <p:cNvSpPr/>
            <p:nvPr/>
          </p:nvSpPr>
          <p:spPr>
            <a:xfrm>
              <a:off x="5694173" y="3108631"/>
              <a:ext cx="219650" cy="323012"/>
            </a:xfrm>
            <a:custGeom>
              <a:avLst/>
              <a:gdLst>
                <a:gd name="connsiteX0" fmla="*/ 52461 w 54713"/>
                <a:gd name="connsiteY0" fmla="*/ 76277 h 80461"/>
                <a:gd name="connsiteX1" fmla="*/ 52461 w 54713"/>
                <a:gd name="connsiteY1" fmla="*/ 36690 h 80461"/>
                <a:gd name="connsiteX2" fmla="*/ 4828 w 54713"/>
                <a:gd name="connsiteY2" fmla="*/ 4828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13" h="80461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: Shape 52">
              <a:extLst>
                <a:ext uri="{FF2B5EF4-FFF2-40B4-BE49-F238E27FC236}">
                  <a16:creationId xmlns:a16="http://schemas.microsoft.com/office/drawing/2014/main" id="{065EC0C0-D395-DBB0-D053-E7649D1EFF90}"/>
                </a:ext>
              </a:extLst>
            </p:cNvPr>
            <p:cNvSpPr/>
            <p:nvPr/>
          </p:nvSpPr>
          <p:spPr>
            <a:xfrm>
              <a:off x="6841514" y="2947123"/>
              <a:ext cx="38760" cy="374695"/>
            </a:xfrm>
            <a:custGeom>
              <a:avLst/>
              <a:gdLst>
                <a:gd name="connsiteX0" fmla="*/ 4828 w 9655"/>
                <a:gd name="connsiteY0" fmla="*/ 4828 h 93334"/>
                <a:gd name="connsiteX1" fmla="*/ 4828 w 9655"/>
                <a:gd name="connsiteY1" fmla="*/ 46989 h 93334"/>
                <a:gd name="connsiteX2" fmla="*/ 4828 w 9655"/>
                <a:gd name="connsiteY2" fmla="*/ 89473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: Shape 53">
              <a:extLst>
                <a:ext uri="{FF2B5EF4-FFF2-40B4-BE49-F238E27FC236}">
                  <a16:creationId xmlns:a16="http://schemas.microsoft.com/office/drawing/2014/main" id="{26ED395C-AB7E-C89B-5154-A2E4863BE8AD}"/>
                </a:ext>
              </a:extLst>
            </p:cNvPr>
            <p:cNvSpPr/>
            <p:nvPr/>
          </p:nvSpPr>
          <p:spPr>
            <a:xfrm>
              <a:off x="6650291" y="3204241"/>
              <a:ext cx="219650" cy="129203"/>
            </a:xfrm>
            <a:custGeom>
              <a:avLst/>
              <a:gdLst>
                <a:gd name="connsiteX0" fmla="*/ 4828 w 54713"/>
                <a:gd name="connsiteY0" fmla="*/ 4828 h 32184"/>
                <a:gd name="connsiteX1" fmla="*/ 52461 w 54713"/>
                <a:gd name="connsiteY1" fmla="*/ 28644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: Shape 54">
              <a:extLst>
                <a:ext uri="{FF2B5EF4-FFF2-40B4-BE49-F238E27FC236}">
                  <a16:creationId xmlns:a16="http://schemas.microsoft.com/office/drawing/2014/main" id="{8BE7BFEA-3E45-475A-4B73-3C2F453B4AF2}"/>
                </a:ext>
              </a:extLst>
            </p:cNvPr>
            <p:cNvSpPr/>
            <p:nvPr/>
          </p:nvSpPr>
          <p:spPr>
            <a:xfrm>
              <a:off x="6523669" y="2693883"/>
              <a:ext cx="155045" cy="38760"/>
            </a:xfrm>
            <a:custGeom>
              <a:avLst/>
              <a:gdLst>
                <a:gd name="connsiteX0" fmla="*/ 36368 w 38621"/>
                <a:gd name="connsiteY0" fmla="*/ 4828 h 9655"/>
                <a:gd name="connsiteX1" fmla="*/ 4828 w 38621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9655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: Shape 55">
              <a:extLst>
                <a:ext uri="{FF2B5EF4-FFF2-40B4-BE49-F238E27FC236}">
                  <a16:creationId xmlns:a16="http://schemas.microsoft.com/office/drawing/2014/main" id="{1C9D6442-FD20-BCAD-4038-C219AED1F90C}"/>
                </a:ext>
              </a:extLst>
            </p:cNvPr>
            <p:cNvSpPr/>
            <p:nvPr/>
          </p:nvSpPr>
          <p:spPr>
            <a:xfrm>
              <a:off x="6076620" y="3555680"/>
              <a:ext cx="219650" cy="38760"/>
            </a:xfrm>
            <a:custGeom>
              <a:avLst/>
              <a:gdLst>
                <a:gd name="connsiteX0" fmla="*/ 4828 w 54713"/>
                <a:gd name="connsiteY0" fmla="*/ 4828 h 9655"/>
                <a:gd name="connsiteX1" fmla="*/ 52461 w 54713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9655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: Shape 56">
              <a:extLst>
                <a:ext uri="{FF2B5EF4-FFF2-40B4-BE49-F238E27FC236}">
                  <a16:creationId xmlns:a16="http://schemas.microsoft.com/office/drawing/2014/main" id="{2F894A06-537C-F2CA-AA55-DBE4C099B6D7}"/>
                </a:ext>
              </a:extLst>
            </p:cNvPr>
            <p:cNvSpPr/>
            <p:nvPr/>
          </p:nvSpPr>
          <p:spPr>
            <a:xfrm>
              <a:off x="6395754" y="2630570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: Shape 57">
              <a:extLst>
                <a:ext uri="{FF2B5EF4-FFF2-40B4-BE49-F238E27FC236}">
                  <a16:creationId xmlns:a16="http://schemas.microsoft.com/office/drawing/2014/main" id="{A80B8F93-F7A2-84FF-46AC-11826619A5B2}"/>
                </a:ext>
              </a:extLst>
            </p:cNvPr>
            <p:cNvSpPr/>
            <p:nvPr/>
          </p:nvSpPr>
          <p:spPr>
            <a:xfrm>
              <a:off x="6523669" y="3108631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: Shape 58">
              <a:extLst>
                <a:ext uri="{FF2B5EF4-FFF2-40B4-BE49-F238E27FC236}">
                  <a16:creationId xmlns:a16="http://schemas.microsoft.com/office/drawing/2014/main" id="{C664C4DE-53DF-8B77-B4F1-B5B89969DC05}"/>
                </a:ext>
              </a:extLst>
            </p:cNvPr>
            <p:cNvSpPr/>
            <p:nvPr/>
          </p:nvSpPr>
          <p:spPr>
            <a:xfrm>
              <a:off x="6267844" y="2949708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: Shape 59">
              <a:extLst>
                <a:ext uri="{FF2B5EF4-FFF2-40B4-BE49-F238E27FC236}">
                  <a16:creationId xmlns:a16="http://schemas.microsoft.com/office/drawing/2014/main" id="{FF81C68F-0937-0842-7E52-4762EED9950D}"/>
                </a:ext>
              </a:extLst>
            </p:cNvPr>
            <p:cNvSpPr/>
            <p:nvPr/>
          </p:nvSpPr>
          <p:spPr>
            <a:xfrm>
              <a:off x="6267844" y="3492371"/>
              <a:ext cx="155045" cy="155045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25400" cap="flat">
              <a:solidFill>
                <a:srgbClr val="F46DB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60">
              <a:extLst>
                <a:ext uri="{FF2B5EF4-FFF2-40B4-BE49-F238E27FC236}">
                  <a16:creationId xmlns:a16="http://schemas.microsoft.com/office/drawing/2014/main" id="{FBF672AE-0AA2-2B3C-E270-5A4BCEC361FB}"/>
                </a:ext>
              </a:extLst>
            </p:cNvPr>
            <p:cNvSpPr/>
            <p:nvPr/>
          </p:nvSpPr>
          <p:spPr>
            <a:xfrm>
              <a:off x="6076620" y="2343736"/>
              <a:ext cx="801073" cy="1563382"/>
            </a:xfrm>
            <a:custGeom>
              <a:avLst/>
              <a:gdLst>
                <a:gd name="connsiteX0" fmla="*/ 52461 w 199543"/>
                <a:gd name="connsiteY0" fmla="*/ 163497 h 389431"/>
                <a:gd name="connsiteX1" fmla="*/ 4828 w 199543"/>
                <a:gd name="connsiteY1" fmla="*/ 131956 h 389431"/>
                <a:gd name="connsiteX2" fmla="*/ 4828 w 199543"/>
                <a:gd name="connsiteY2" fmla="*/ 36368 h 389431"/>
                <a:gd name="connsiteX3" fmla="*/ 52461 w 199543"/>
                <a:gd name="connsiteY3" fmla="*/ 4828 h 389431"/>
                <a:gd name="connsiteX4" fmla="*/ 147727 w 199543"/>
                <a:gd name="connsiteY4" fmla="*/ 61794 h 389431"/>
                <a:gd name="connsiteX5" fmla="*/ 147727 w 199543"/>
                <a:gd name="connsiteY5" fmla="*/ 123588 h 389431"/>
                <a:gd name="connsiteX6" fmla="*/ 195360 w 199543"/>
                <a:gd name="connsiteY6" fmla="*/ 150623 h 389431"/>
                <a:gd name="connsiteX7" fmla="*/ 195360 w 199543"/>
                <a:gd name="connsiteY7" fmla="*/ 197291 h 389431"/>
                <a:gd name="connsiteX8" fmla="*/ 195360 w 199543"/>
                <a:gd name="connsiteY8" fmla="*/ 242993 h 389431"/>
                <a:gd name="connsiteX9" fmla="*/ 147727 w 199543"/>
                <a:gd name="connsiteY9" fmla="*/ 274855 h 389431"/>
                <a:gd name="connsiteX10" fmla="*/ 147727 w 199543"/>
                <a:gd name="connsiteY10" fmla="*/ 330534 h 389431"/>
                <a:gd name="connsiteX11" fmla="*/ 52461 w 199543"/>
                <a:gd name="connsiteY11" fmla="*/ 385892 h 389431"/>
                <a:gd name="connsiteX12" fmla="*/ 4828 w 199543"/>
                <a:gd name="connsiteY12" fmla="*/ 362075 h 389431"/>
                <a:gd name="connsiteX13" fmla="*/ 4828 w 199543"/>
                <a:gd name="connsiteY13" fmla="*/ 197934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543" h="389431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F3E6A54-4737-22C1-D6EC-A735227C85F1}"/>
              </a:ext>
            </a:extLst>
          </p:cNvPr>
          <p:cNvSpPr txBox="1"/>
          <p:nvPr/>
        </p:nvSpPr>
        <p:spPr>
          <a:xfrm>
            <a:off x="10493335" y="6203599"/>
            <a:ext cx="16164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>
                <a:solidFill>
                  <a:srgbClr val="FF9900"/>
                </a:solidFill>
                <a:latin typeface="Amazon Ember Display" panose="020F0603020204020204" pitchFamily="34" charset="0"/>
              </a:rPr>
              <a:t>Amazon</a:t>
            </a:r>
          </a:p>
          <a:p>
            <a:r>
              <a:rPr lang="en-US" sz="2800" b="0" i="0" u="none" strike="noStrike" baseline="0" dirty="0">
                <a:solidFill>
                  <a:srgbClr val="FF9900"/>
                </a:solidFill>
                <a:latin typeface="Amazon Ember Display" panose="020F0603020204020204" pitchFamily="34" charset="0"/>
              </a:rPr>
              <a:t>Bedrock</a:t>
            </a:r>
            <a:endParaRPr lang="en-US" sz="2800" dirty="0">
              <a:solidFill>
                <a:srgbClr val="FF9900"/>
              </a:solidFill>
            </a:endParaRPr>
          </a:p>
        </p:txBody>
      </p:sp>
      <p:sp>
        <p:nvSpPr>
          <p:cNvPr id="82" name="Arrow: Right 28">
            <a:extLst>
              <a:ext uri="{FF2B5EF4-FFF2-40B4-BE49-F238E27FC236}">
                <a16:creationId xmlns:a16="http://schemas.microsoft.com/office/drawing/2014/main" id="{A66E9026-26DF-F516-BDDC-41D3B76B25BF}"/>
              </a:ext>
            </a:extLst>
          </p:cNvPr>
          <p:cNvSpPr/>
          <p:nvPr/>
        </p:nvSpPr>
        <p:spPr>
          <a:xfrm>
            <a:off x="8484581" y="5517532"/>
            <a:ext cx="2008754" cy="369332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E00AED6-C160-96E4-77A3-FD2819128490}"/>
              </a:ext>
            </a:extLst>
          </p:cNvPr>
          <p:cNvSpPr txBox="1"/>
          <p:nvPr/>
        </p:nvSpPr>
        <p:spPr>
          <a:xfrm>
            <a:off x="8762069" y="5141109"/>
            <a:ext cx="55784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CO" dirty="0"/>
              <a:t>Input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7C0D6C0-EAF9-F2AB-9586-48E07866E093}"/>
              </a:ext>
            </a:extLst>
          </p:cNvPr>
          <p:cNvSpPr txBox="1"/>
          <p:nvPr/>
        </p:nvSpPr>
        <p:spPr>
          <a:xfrm>
            <a:off x="11293172" y="5164687"/>
            <a:ext cx="75822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CO" dirty="0"/>
              <a:t>Output</a:t>
            </a:r>
          </a:p>
        </p:txBody>
      </p:sp>
      <p:sp>
        <p:nvSpPr>
          <p:cNvPr id="151" name="Arrow: Right 28">
            <a:extLst>
              <a:ext uri="{FF2B5EF4-FFF2-40B4-BE49-F238E27FC236}">
                <a16:creationId xmlns:a16="http://schemas.microsoft.com/office/drawing/2014/main" id="{AEFFBC05-757F-8A66-280A-1DA63655229E}"/>
              </a:ext>
            </a:extLst>
          </p:cNvPr>
          <p:cNvSpPr/>
          <p:nvPr/>
        </p:nvSpPr>
        <p:spPr>
          <a:xfrm>
            <a:off x="12051393" y="5467573"/>
            <a:ext cx="1395210" cy="369332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37CAFA0-256C-FFFE-BE29-F041797E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94" y="4104420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D4EDDC7-8C36-1A65-A2C8-E6A1FF3F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94" y="5286102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354CFF5-F718-4DF4-FB0A-4F798B56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89" y="4104419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1DDA5B49-EE95-839E-7EAB-95FB3EBB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89" y="5286102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8C701A96-7BEE-AA78-2934-6E0642F55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4" y="4085575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2906743-04F7-CBD9-67CC-2BB7F49D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4" y="526725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4E9681E-E26F-EF7B-495A-F0125F1A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8" y="4085574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C531BF6B-2880-FF97-BCA6-68B754D8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8" y="526725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422F2C0F-2AF3-BDB3-9DDB-D45D311E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94" y="6467785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5E52FD9E-F1C6-57EF-7143-5308F0E2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94" y="764946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FE8D2953-B61C-5A0C-AB50-DE500F30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89" y="6467784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92F29D8F-7EE8-8623-B0FB-A7C9E6BBC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89" y="764946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7BACE5F5-325E-31BD-D0D7-73AA8B1E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4" y="6467785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82C997DA-1E7B-102B-1F2C-340F1906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4" y="764946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8020B4EA-BE72-7610-B705-BF663691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8" y="6467784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8FBD4B43-740B-E832-B0B6-113B842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8" y="764946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F2145CC8-9889-8388-3B88-29836F88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43" y="4095377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C6F27A25-9F4B-6F21-1388-DF6905F7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43" y="5277058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3E2C5DD0-EE02-49BF-5032-C218F417F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38" y="4095375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5E98E81D-EDA5-1360-B9C3-6C012ED1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38" y="5277058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297C87D9-2308-8365-F35E-D03D1237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32" y="4076531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4E718EC2-684A-F96D-3BF8-D4090B9C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32" y="525821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304BB912-1A68-92C5-2E09-6562B13E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43" y="6458741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>
            <a:extLst>
              <a:ext uri="{FF2B5EF4-FFF2-40B4-BE49-F238E27FC236}">
                <a16:creationId xmlns:a16="http://schemas.microsoft.com/office/drawing/2014/main" id="{EBFDD028-FF74-FBDC-EA61-84D904EE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43" y="764042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>
            <a:extLst>
              <a:ext uri="{FF2B5EF4-FFF2-40B4-BE49-F238E27FC236}">
                <a16:creationId xmlns:a16="http://schemas.microsoft.com/office/drawing/2014/main" id="{17B3FEC3-C7B0-CD7B-96A1-6F599B32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38" y="6458740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>
            <a:extLst>
              <a:ext uri="{FF2B5EF4-FFF2-40B4-BE49-F238E27FC236}">
                <a16:creationId xmlns:a16="http://schemas.microsoft.com/office/drawing/2014/main" id="{FA3B52D9-176D-E1E7-469F-1F50A15E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38" y="764042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>
            <a:extLst>
              <a:ext uri="{FF2B5EF4-FFF2-40B4-BE49-F238E27FC236}">
                <a16:creationId xmlns:a16="http://schemas.microsoft.com/office/drawing/2014/main" id="{F430386D-A0F7-2497-A841-8D51236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32" y="6458741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>
            <a:extLst>
              <a:ext uri="{FF2B5EF4-FFF2-40B4-BE49-F238E27FC236}">
                <a16:creationId xmlns:a16="http://schemas.microsoft.com/office/drawing/2014/main" id="{AF907A69-B23D-7DDB-BD48-FEFBB112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32" y="764042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>
            <a:extLst>
              <a:ext uri="{FF2B5EF4-FFF2-40B4-BE49-F238E27FC236}">
                <a16:creationId xmlns:a16="http://schemas.microsoft.com/office/drawing/2014/main" id="{553641E4-0D42-F619-5322-5070A655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94" y="884019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>
            <a:extLst>
              <a:ext uri="{FF2B5EF4-FFF2-40B4-BE49-F238E27FC236}">
                <a16:creationId xmlns:a16="http://schemas.microsoft.com/office/drawing/2014/main" id="{7D3085EA-478D-136A-8CA8-3CE89100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89" y="884019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>
            <a:extLst>
              <a:ext uri="{FF2B5EF4-FFF2-40B4-BE49-F238E27FC236}">
                <a16:creationId xmlns:a16="http://schemas.microsoft.com/office/drawing/2014/main" id="{19133B08-9D3C-718E-5832-41B9D8E6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84" y="884019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>
            <a:extLst>
              <a:ext uri="{FF2B5EF4-FFF2-40B4-BE49-F238E27FC236}">
                <a16:creationId xmlns:a16="http://schemas.microsoft.com/office/drawing/2014/main" id="{57095DC3-A605-9277-D765-1D3236761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8" y="8840193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>
            <a:extLst>
              <a:ext uri="{FF2B5EF4-FFF2-40B4-BE49-F238E27FC236}">
                <a16:creationId xmlns:a16="http://schemas.microsoft.com/office/drawing/2014/main" id="{6EAE39C4-D188-4A32-C6B9-A59FD453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43" y="8831149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>
            <a:extLst>
              <a:ext uri="{FF2B5EF4-FFF2-40B4-BE49-F238E27FC236}">
                <a16:creationId xmlns:a16="http://schemas.microsoft.com/office/drawing/2014/main" id="{93CB750F-3BC6-0352-364A-26579EED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38" y="8831149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4A87832D-8B07-140B-A58C-7429FB14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32" y="8831149"/>
            <a:ext cx="939149" cy="11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>
            <a:extLst>
              <a:ext uri="{FF2B5EF4-FFF2-40B4-BE49-F238E27FC236}">
                <a16:creationId xmlns:a16="http://schemas.microsoft.com/office/drawing/2014/main" id="{CB71D632-7442-1FB7-7832-20DD9877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58380" y="4542938"/>
            <a:ext cx="1849270" cy="18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6A5D3AD-993B-C0D2-4D68-353D95FCDA78}"/>
              </a:ext>
            </a:extLst>
          </p:cNvPr>
          <p:cNvSpPr txBox="1"/>
          <p:nvPr/>
        </p:nvSpPr>
        <p:spPr>
          <a:xfrm>
            <a:off x="13459639" y="6404908"/>
            <a:ext cx="1246753" cy="95410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CO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Jedi está</a:t>
            </a:r>
          </a:p>
          <a:p>
            <a:pPr algn="ctr"/>
            <a:r>
              <a:rPr lang="en-CO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triste…</a:t>
            </a:r>
          </a:p>
        </p:txBody>
      </p:sp>
    </p:spTree>
    <p:extLst>
      <p:ext uri="{BB962C8B-B14F-4D97-AF65-F5344CB8AC3E}">
        <p14:creationId xmlns:p14="http://schemas.microsoft.com/office/powerpoint/2010/main" val="9519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2" grpId="0" animBg="1"/>
      <p:bldP spid="151" grpId="0" animBg="1"/>
      <p:bldP spid="1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04FF73-4E9C-1233-D6E6-DC2C74C9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E6B689-F3E7-7835-72D6-A4FD05CD8C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3EFEE4-41B1-5902-E8D5-9A6EA08A0D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99707B-FDD2-45CE-D478-E1FF717B58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BDC512-D37F-9335-AE8E-747E4306C9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4954-CA57-1BFB-F62F-6BF05AAD68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9FB6CF-4B0D-D402-8E84-168CEB7AFF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43034B6-9CCE-523F-0BFF-CCED1712C38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56B1187-5B70-5156-5F7F-18B29B5478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9031A50-EAD1-23FF-1B79-42D9B3DF6E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02CD8A0-AE2A-6138-7A2A-16390381E3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A276F9C-A908-F205-B295-B948CDEC71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40641C6-9F23-32ED-82CD-28BE04DF9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A6E1BD-6C0A-809F-311E-CECD644A32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BE8E69-9721-263B-457B-7E81A36A9D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C7D441F-B3B1-0556-D1B5-E866D10420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B1272BF-3F38-37FB-790A-5B9BF36DC4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2F3359E-7256-B6B9-7BB6-72EF8E572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727ED9B-81C6-1FB3-D0D6-F305C6AFF0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33E3EA1-5B60-BEAE-A027-537D0F39DA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42172F-4EBC-11CF-5248-3A1732D32E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B421E2-EC1D-9362-1F68-33355CADE8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99F5FBC-6207-4DEE-1D6B-272A12D138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0273D99-F982-95C5-58AA-03FC0F2244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2B932662-9DA0-2B81-32A2-60436C4766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2268A5B-C3CA-6AA8-A4B5-4E2588B670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F1B05D3-0B2B-7F91-E670-27F55ED5D6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A02BD4F-1406-E771-02A7-85139FD3A6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2DBE34A-5E46-BF11-2D55-17604B3ECD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4CB6995-47E6-858B-BB35-9B86BEDE64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FAC53FC5-A7A8-DE38-5A18-40E2672A11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9E9323FE-378B-8CBA-C9D1-9DC1420E72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F6094DE9-8492-97ED-2620-63C2C152C89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94C979BF-B4B9-2EC7-27A1-81B39D7D02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2B9A011E-079B-6BBA-E06F-710ED0908B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88D4C27A-C1EE-C333-CA04-EC3E9607E3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C1E9BC01-AD34-C740-A196-0219748547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14A68CAC-7632-A40C-8DAD-57E831D9F4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TextBox 64">
            <a:extLst>
              <a:ext uri="{FF2B5EF4-FFF2-40B4-BE49-F238E27FC236}">
                <a16:creationId xmlns:a16="http://schemas.microsoft.com/office/drawing/2014/main" id="{69ED3903-3045-53CA-B7CC-E9B41CE0DE19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 SOLUCIÓN…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ABF28B3-8745-3383-5920-5430975EB7EC}"/>
              </a:ext>
            </a:extLst>
          </p:cNvPr>
          <p:cNvSpPr txBox="1">
            <a:spLocks/>
          </p:cNvSpPr>
          <p:nvPr/>
        </p:nvSpPr>
        <p:spPr>
          <a:xfrm>
            <a:off x="2103038" y="2344525"/>
            <a:ext cx="15570975" cy="5799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La Buena </a:t>
            </a:r>
            <a:r>
              <a:rPr lang="en-US" sz="3600" dirty="0" err="1">
                <a:solidFill>
                  <a:schemeClr val="bg1"/>
                </a:solidFill>
              </a:rPr>
              <a:t>noticia</a:t>
            </a:r>
            <a:r>
              <a:rPr lang="en-US" sz="3600" dirty="0">
                <a:solidFill>
                  <a:schemeClr val="bg1"/>
                </a:solidFill>
              </a:rPr>
              <a:t> es que hay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estrategia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llamada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RAG </a:t>
            </a:r>
            <a:r>
              <a:rPr lang="en-US" sz="3600" b="1" dirty="0">
                <a:solidFill>
                  <a:schemeClr val="bg1"/>
                </a:solidFill>
              </a:rPr>
              <a:t>que da </a:t>
            </a:r>
            <a:r>
              <a:rPr lang="en-US" sz="3600" b="1" dirty="0" err="1">
                <a:solidFill>
                  <a:schemeClr val="bg1"/>
                </a:solidFill>
              </a:rPr>
              <a:t>solución</a:t>
            </a:r>
            <a:r>
              <a:rPr lang="en-US" sz="3600" b="1" dirty="0">
                <a:solidFill>
                  <a:schemeClr val="bg1"/>
                </a:solidFill>
              </a:rPr>
              <a:t> a </a:t>
            </a:r>
            <a:r>
              <a:rPr lang="en-US" sz="3600" b="1" dirty="0" err="1">
                <a:solidFill>
                  <a:schemeClr val="bg1"/>
                </a:solidFill>
              </a:rPr>
              <a:t>esto</a:t>
            </a:r>
            <a:r>
              <a:rPr lang="en-US" sz="3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B11252-211D-8E06-77ED-27C53C1EDE22}"/>
              </a:ext>
            </a:extLst>
          </p:cNvPr>
          <p:cNvSpPr txBox="1"/>
          <p:nvPr/>
        </p:nvSpPr>
        <p:spPr>
          <a:xfrm>
            <a:off x="9307597" y="33069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C99FF"/>
                </a:solidFill>
              </a:rPr>
              <a:t>Retrieval Augmented Generation</a:t>
            </a:r>
            <a:endParaRPr lang="en-CO" sz="3200" b="1" dirty="0">
              <a:solidFill>
                <a:srgbClr val="CC99FF"/>
              </a:solidFill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D068E2B-111A-9243-114C-F3CEA0BD8906}"/>
              </a:ext>
            </a:extLst>
          </p:cNvPr>
          <p:cNvSpPr/>
          <p:nvPr/>
        </p:nvSpPr>
        <p:spPr>
          <a:xfrm rot="5400000">
            <a:off x="11999101" y="1595613"/>
            <a:ext cx="327446" cy="3056514"/>
          </a:xfrm>
          <a:prstGeom prst="leftBrac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D209A-7BC4-D821-1DFC-C72F186C2E00}"/>
              </a:ext>
            </a:extLst>
          </p:cNvPr>
          <p:cNvSpPr txBox="1"/>
          <p:nvPr/>
        </p:nvSpPr>
        <p:spPr>
          <a:xfrm>
            <a:off x="446003" y="3549149"/>
            <a:ext cx="17841997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CO" sz="3600" dirty="0">
                <a:solidFill>
                  <a:schemeClr val="bg1"/>
                </a:solidFill>
              </a:rPr>
              <a:t>Consiste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3600" dirty="0">
                <a:solidFill>
                  <a:schemeClr val="bg1"/>
                </a:solidFill>
              </a:rPr>
              <a:t>Preparar todos los documentos en una Knowledge Base (Base de Conocimientos).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3600" dirty="0">
                <a:solidFill>
                  <a:schemeClr val="bg1"/>
                </a:solidFill>
              </a:rPr>
              <a:t>Se usa una base de datos vectorial (especializada en operaciones de mínima latencia).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3600" dirty="0">
                <a:solidFill>
                  <a:schemeClr val="bg1"/>
                </a:solidFill>
              </a:rPr>
              <a:t>En el momento hacer el prompt, SOLAMENTE pasarle los documentos relevantes al LLM.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680CFD91-F254-9E32-A839-E9872913A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90" y="607932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96109B9A-9026-7F39-5CC2-6E1C3EE0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4" y="7448663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0A4C57B-C67F-9DD2-148B-5A440FAE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04" y="6103696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1851E6FB-64DB-60CA-170D-853364973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31" y="7458499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1C92D6CE-8064-0499-944C-87B74B881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02" y="6077597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8026324F-3A5D-5DA1-95EF-E19F4CC7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54" y="7426884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646AD908-03DB-F0CA-D4E7-589C5240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83" y="606367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D3662864-7FEC-E17E-921D-CE40183D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30" y="738630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1828CAA1-1801-7801-8819-AAD7BC08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2" y="8795959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81A0141-582E-64E2-900A-24B07E19D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05" y="8795959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878012CD-A8AE-82F3-CB44-3B1739D2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98" y="8796345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09F3A71B-10DF-FEB7-B34C-222A6EFCA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55" y="8781544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E5A0B212-AA3A-E160-41FD-969B2999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55" y="6029879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397745FD-FC93-03F4-9996-92F3D9F8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36" y="739689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43FF41C9-AE67-DF42-F441-46287F731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64" y="6035797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17C0AB63-B534-17C3-9215-0BA1F18F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6" y="736608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E9F78944-F6ED-AAF1-9139-A8186DAD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39" y="6042598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B64817-A882-4B4D-ED70-453EF89F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84" y="7365490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DF15F0C6-EB63-B205-94D1-EB41ADC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18" y="8776087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16D6A0EB-67F3-DA27-EF64-47C2B45D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78" y="8792085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E12E9D54-B10B-AC09-2FD9-CEFC97B5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53" y="8762335"/>
            <a:ext cx="1042420" cy="12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Arrow: Right 28">
            <a:extLst>
              <a:ext uri="{FF2B5EF4-FFF2-40B4-BE49-F238E27FC236}">
                <a16:creationId xmlns:a16="http://schemas.microsoft.com/office/drawing/2014/main" id="{F3C2D6D7-5997-3C1A-CCA2-16B646134A2A}"/>
              </a:ext>
            </a:extLst>
          </p:cNvPr>
          <p:cNvSpPr/>
          <p:nvPr/>
        </p:nvSpPr>
        <p:spPr>
          <a:xfrm>
            <a:off x="9763090" y="7852726"/>
            <a:ext cx="1742955" cy="503848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9D6142C6-20B2-A9B7-2CE2-85707121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388" y="7156815"/>
            <a:ext cx="1715228" cy="17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D2FF0395-171C-6AFE-6A1B-5C65B659BF39}"/>
              </a:ext>
            </a:extLst>
          </p:cNvPr>
          <p:cNvSpPr txBox="1"/>
          <p:nvPr/>
        </p:nvSpPr>
        <p:spPr>
          <a:xfrm>
            <a:off x="14184937" y="8712963"/>
            <a:ext cx="245130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O" sz="2800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CO" sz="2800" dirty="0">
                <a:solidFill>
                  <a:schemeClr val="bg1"/>
                </a:solidFill>
              </a:rPr>
              <a:t> Base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0FDC93-EDD7-DDC2-E45C-9751B2D26530}"/>
              </a:ext>
            </a:extLst>
          </p:cNvPr>
          <p:cNvSpPr txBox="1"/>
          <p:nvPr/>
        </p:nvSpPr>
        <p:spPr>
          <a:xfrm>
            <a:off x="8434749" y="6646074"/>
            <a:ext cx="901718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O" sz="3200" dirty="0">
                <a:solidFill>
                  <a:srgbClr val="FFFF00"/>
                </a:solidFill>
              </a:rPr>
              <a:t>PASO 1: crear Base de Conocimiento</a:t>
            </a:r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3422633F-8C4A-D3F1-60FF-42F5F350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738" y="7262323"/>
            <a:ext cx="1699384" cy="169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4D6273-20E6-6328-4667-A0FFECD53960}"/>
              </a:ext>
            </a:extLst>
          </p:cNvPr>
          <p:cNvSpPr txBox="1"/>
          <p:nvPr/>
        </p:nvSpPr>
        <p:spPr>
          <a:xfrm>
            <a:off x="11057624" y="8824972"/>
            <a:ext cx="21466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O" sz="2800" dirty="0">
                <a:solidFill>
                  <a:schemeClr val="bg1"/>
                </a:solidFill>
              </a:rPr>
              <a:t>S3 Bucket</a:t>
            </a:r>
          </a:p>
        </p:txBody>
      </p:sp>
      <p:sp>
        <p:nvSpPr>
          <p:cNvPr id="97" name="Arrow: Right 28">
            <a:extLst>
              <a:ext uri="{FF2B5EF4-FFF2-40B4-BE49-F238E27FC236}">
                <a16:creationId xmlns:a16="http://schemas.microsoft.com/office/drawing/2014/main" id="{09884D77-AA95-559B-7401-EB652D7DE1A1}"/>
              </a:ext>
            </a:extLst>
          </p:cNvPr>
          <p:cNvSpPr/>
          <p:nvPr/>
        </p:nvSpPr>
        <p:spPr>
          <a:xfrm>
            <a:off x="13030200" y="7817006"/>
            <a:ext cx="1768453" cy="503848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91" grpId="0" animBg="1"/>
      <p:bldP spid="93" grpId="0"/>
      <p:bldP spid="94" grpId="0"/>
      <p:bldP spid="96" grpId="0"/>
      <p:bldP spid="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774B84-9BEA-6ECC-6E75-06BE890E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8604"/>
            <a:ext cx="16459200" cy="803297"/>
          </a:xfrm>
        </p:spPr>
        <p:txBody>
          <a:bodyPr/>
          <a:lstStyle/>
          <a:p>
            <a:r>
              <a:rPr lang="en-US" dirty="0"/>
              <a:t>Knowledge bases de Amazon Bedrock - RAG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117D76-C56A-716D-1EC6-9D41B5EC5850}"/>
              </a:ext>
            </a:extLst>
          </p:cNvPr>
          <p:cNvSpPr txBox="1"/>
          <p:nvPr/>
        </p:nvSpPr>
        <p:spPr>
          <a:xfrm>
            <a:off x="13298479" y="1266536"/>
            <a:ext cx="989053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MODELO</a:t>
            </a:r>
            <a:br>
              <a:rPr lang="en-US" b="1" dirty="0">
                <a:solidFill>
                  <a:srgbClr val="FFFFFF"/>
                </a:solidFill>
                <a:latin typeface="Amazon Ember Display"/>
              </a:rPr>
            </a:br>
            <a:r>
              <a:rPr lang="en-US" b="1" dirty="0">
                <a:solidFill>
                  <a:srgbClr val="FFFFFF"/>
                </a:solidFill>
                <a:latin typeface="Amazon Ember Display"/>
              </a:rPr>
              <a:t>(LLM)</a:t>
            </a:r>
          </a:p>
        </p:txBody>
      </p:sp>
      <p:sp>
        <p:nvSpPr>
          <p:cNvPr id="23" name="Rectangle: Rounded Corners 28">
            <a:extLst>
              <a:ext uri="{FF2B5EF4-FFF2-40B4-BE49-F238E27FC236}">
                <a16:creationId xmlns:a16="http://schemas.microsoft.com/office/drawing/2014/main" id="{F3BC8C15-8FBF-A391-77CB-AD9CE094110E}"/>
              </a:ext>
            </a:extLst>
          </p:cNvPr>
          <p:cNvSpPr/>
          <p:nvPr/>
        </p:nvSpPr>
        <p:spPr>
          <a:xfrm>
            <a:off x="12489986" y="3627987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Meta—</a:t>
            </a:r>
            <a:r>
              <a:rPr lang="en-US" b="1" dirty="0">
                <a:solidFill>
                  <a:srgbClr val="FFFFFF"/>
                </a:solidFill>
                <a:latin typeface="Amazon Ember Display"/>
              </a:rPr>
              <a:t>Llama</a:t>
            </a:r>
          </a:p>
        </p:txBody>
      </p:sp>
      <p:sp>
        <p:nvSpPr>
          <p:cNvPr id="25" name="Rectangle: Rounded Corners 28">
            <a:extLst>
              <a:ext uri="{FF2B5EF4-FFF2-40B4-BE49-F238E27FC236}">
                <a16:creationId xmlns:a16="http://schemas.microsoft.com/office/drawing/2014/main" id="{294AEE06-4109-44D3-23EF-ED7ACE3DADA7}"/>
              </a:ext>
            </a:extLst>
          </p:cNvPr>
          <p:cNvSpPr/>
          <p:nvPr/>
        </p:nvSpPr>
        <p:spPr>
          <a:xfrm>
            <a:off x="12489986" y="4385744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Mistral AI - </a:t>
            </a:r>
            <a:r>
              <a:rPr lang="en-US" b="1" dirty="0">
                <a:solidFill>
                  <a:srgbClr val="FFFFFF"/>
                </a:solidFill>
                <a:latin typeface="Amazon Ember Display"/>
              </a:rPr>
              <a:t>Mistral</a:t>
            </a:r>
          </a:p>
        </p:txBody>
      </p: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F35F84A5-5F05-C2EE-5E3A-162FA06517F4}"/>
              </a:ext>
            </a:extLst>
          </p:cNvPr>
          <p:cNvSpPr/>
          <p:nvPr/>
        </p:nvSpPr>
        <p:spPr>
          <a:xfrm>
            <a:off x="12489986" y="2870229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Anthropic—</a:t>
            </a:r>
            <a:r>
              <a:rPr lang="en-US" b="1" dirty="0">
                <a:solidFill>
                  <a:srgbClr val="FFFFFF"/>
                </a:solidFill>
                <a:latin typeface="Amazon Ember Display"/>
              </a:rPr>
              <a:t>Claude</a:t>
            </a:r>
          </a:p>
        </p:txBody>
      </p:sp>
      <p:sp>
        <p:nvSpPr>
          <p:cNvPr id="32" name="Rectangle: Rounded Corners 28">
            <a:extLst>
              <a:ext uri="{FF2B5EF4-FFF2-40B4-BE49-F238E27FC236}">
                <a16:creationId xmlns:a16="http://schemas.microsoft.com/office/drawing/2014/main" id="{48421099-792B-63FB-7C09-C3966A3B111B}"/>
              </a:ext>
            </a:extLst>
          </p:cNvPr>
          <p:cNvSpPr/>
          <p:nvPr/>
        </p:nvSpPr>
        <p:spPr>
          <a:xfrm>
            <a:off x="12489986" y="2112471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Amazon—Nova</a:t>
            </a:r>
            <a:endParaRPr lang="en-US" b="1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31AD48-5309-5B48-9F1F-B3FD4E772122}"/>
              </a:ext>
            </a:extLst>
          </p:cNvPr>
          <p:cNvSpPr txBox="1"/>
          <p:nvPr/>
        </p:nvSpPr>
        <p:spPr>
          <a:xfrm>
            <a:off x="980809" y="1476372"/>
            <a:ext cx="204222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PROMPT USUARIO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12BB9F-786E-B57E-36A1-42E30D827077}"/>
              </a:ext>
            </a:extLst>
          </p:cNvPr>
          <p:cNvSpPr txBox="1"/>
          <p:nvPr/>
        </p:nvSpPr>
        <p:spPr>
          <a:xfrm>
            <a:off x="8088243" y="1476372"/>
            <a:ext cx="280846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PROMPT CON CONTEXTO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736CA-9665-6183-A64D-71D19EFAB77C}"/>
              </a:ext>
            </a:extLst>
          </p:cNvPr>
          <p:cNvSpPr txBox="1"/>
          <p:nvPr/>
        </p:nvSpPr>
        <p:spPr>
          <a:xfrm>
            <a:off x="16609683" y="1476372"/>
            <a:ext cx="128400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RESPUESTA</a:t>
            </a:r>
          </a:p>
        </p:txBody>
      </p:sp>
      <p:grpSp>
        <p:nvGrpSpPr>
          <p:cNvPr id="39" name="Graphic 172">
            <a:extLst>
              <a:ext uri="{FF2B5EF4-FFF2-40B4-BE49-F238E27FC236}">
                <a16:creationId xmlns:a16="http://schemas.microsoft.com/office/drawing/2014/main" id="{F777E799-63FD-A438-C8C1-06735E7CA6B0}"/>
              </a:ext>
            </a:extLst>
          </p:cNvPr>
          <p:cNvGrpSpPr/>
          <p:nvPr/>
        </p:nvGrpSpPr>
        <p:grpSpPr>
          <a:xfrm>
            <a:off x="1669532" y="2060923"/>
            <a:ext cx="664770" cy="651737"/>
            <a:chOff x="1685010" y="4353546"/>
            <a:chExt cx="443180" cy="43449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532888-5C57-5411-67E8-D6C2F854FC40}"/>
                </a:ext>
              </a:extLst>
            </p:cNvPr>
            <p:cNvSpPr/>
            <p:nvPr/>
          </p:nvSpPr>
          <p:spPr>
            <a:xfrm>
              <a:off x="1685010" y="4353546"/>
              <a:ext cx="328281" cy="328281"/>
            </a:xfrm>
            <a:custGeom>
              <a:avLst/>
              <a:gdLst>
                <a:gd name="connsiteX0" fmla="*/ 16736 w 328281"/>
                <a:gd name="connsiteY0" fmla="*/ 104599 h 328281"/>
                <a:gd name="connsiteX1" fmla="*/ 4828 w 328281"/>
                <a:gd name="connsiteY1" fmla="*/ 165106 h 328281"/>
                <a:gd name="connsiteX2" fmla="*/ 165106 w 328281"/>
                <a:gd name="connsiteY2" fmla="*/ 325385 h 328281"/>
                <a:gd name="connsiteX3" fmla="*/ 325385 w 328281"/>
                <a:gd name="connsiteY3" fmla="*/ 165106 h 328281"/>
                <a:gd name="connsiteX4" fmla="*/ 165106 w 328281"/>
                <a:gd name="connsiteY4" fmla="*/ 4828 h 328281"/>
                <a:gd name="connsiteX5" fmla="*/ 77886 w 328281"/>
                <a:gd name="connsiteY5" fmla="*/ 30575 h 32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281" h="328281">
                  <a:moveTo>
                    <a:pt x="16736" y="104599"/>
                  </a:moveTo>
                  <a:cubicBezTo>
                    <a:pt x="9012" y="123266"/>
                    <a:pt x="4828" y="143865"/>
                    <a:pt x="4828" y="165106"/>
                  </a:cubicBezTo>
                  <a:cubicBezTo>
                    <a:pt x="4828" y="253613"/>
                    <a:pt x="76599" y="325385"/>
                    <a:pt x="165106" y="325385"/>
                  </a:cubicBezTo>
                  <a:cubicBezTo>
                    <a:pt x="253613" y="325385"/>
                    <a:pt x="325385" y="253613"/>
                    <a:pt x="325385" y="165106"/>
                  </a:cubicBezTo>
                  <a:cubicBezTo>
                    <a:pt x="325385" y="76599"/>
                    <a:pt x="253935" y="4828"/>
                    <a:pt x="165106" y="4828"/>
                  </a:cubicBezTo>
                  <a:cubicBezTo>
                    <a:pt x="132922" y="4828"/>
                    <a:pt x="102990" y="14161"/>
                    <a:pt x="77886" y="3057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3457CC0-81DB-9B76-4A6E-B695F66051D9}"/>
                </a:ext>
              </a:extLst>
            </p:cNvPr>
            <p:cNvSpPr/>
            <p:nvPr/>
          </p:nvSpPr>
          <p:spPr>
            <a:xfrm>
              <a:off x="1705608" y="4392489"/>
              <a:ext cx="41840" cy="51495"/>
            </a:xfrm>
            <a:custGeom>
              <a:avLst/>
              <a:gdLst>
                <a:gd name="connsiteX0" fmla="*/ 39909 w 41839"/>
                <a:gd name="connsiteY0" fmla="*/ 4828 h 51495"/>
                <a:gd name="connsiteX1" fmla="*/ 4828 w 41839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39" h="51495">
                  <a:moveTo>
                    <a:pt x="39909" y="4828"/>
                  </a:moveTo>
                  <a:cubicBezTo>
                    <a:pt x="25748" y="17058"/>
                    <a:pt x="13839" y="31541"/>
                    <a:pt x="4828" y="47633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86C7B63-CC8E-676C-50AB-97D354A35B78}"/>
                </a:ext>
              </a:extLst>
            </p:cNvPr>
            <p:cNvSpPr/>
            <p:nvPr/>
          </p:nvSpPr>
          <p:spPr>
            <a:xfrm>
              <a:off x="1715359" y="4384184"/>
              <a:ext cx="267131" cy="267131"/>
            </a:xfrm>
            <a:custGeom>
              <a:avLst/>
              <a:gdLst>
                <a:gd name="connsiteX0" fmla="*/ 241288 w 267130"/>
                <a:gd name="connsiteY0" fmla="*/ 209137 h 267130"/>
                <a:gd name="connsiteX1" fmla="*/ 142803 w 267130"/>
                <a:gd name="connsiteY1" fmla="*/ 264172 h 267130"/>
                <a:gd name="connsiteX2" fmla="*/ 5054 w 267130"/>
                <a:gd name="connsiteY2" fmla="*/ 142193 h 267130"/>
                <a:gd name="connsiteX3" fmla="*/ 127033 w 267130"/>
                <a:gd name="connsiteY3" fmla="*/ 5087 h 267130"/>
                <a:gd name="connsiteX4" fmla="*/ 264782 w 267130"/>
                <a:gd name="connsiteY4" fmla="*/ 127066 h 267130"/>
                <a:gd name="connsiteX5" fmla="*/ 257702 w 267130"/>
                <a:gd name="connsiteY5" fmla="*/ 178240 h 26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130" h="267130">
                  <a:moveTo>
                    <a:pt x="241288" y="209137"/>
                  </a:moveTo>
                  <a:cubicBezTo>
                    <a:pt x="219402" y="240356"/>
                    <a:pt x="183677" y="261919"/>
                    <a:pt x="142803" y="264172"/>
                  </a:cubicBezTo>
                  <a:cubicBezTo>
                    <a:pt x="71032" y="268678"/>
                    <a:pt x="9560" y="213964"/>
                    <a:pt x="5054" y="142193"/>
                  </a:cubicBezTo>
                  <a:cubicBezTo>
                    <a:pt x="870" y="70743"/>
                    <a:pt x="55261" y="9271"/>
                    <a:pt x="127033" y="5087"/>
                  </a:cubicBezTo>
                  <a:cubicBezTo>
                    <a:pt x="198804" y="581"/>
                    <a:pt x="260276" y="55295"/>
                    <a:pt x="264782" y="127066"/>
                  </a:cubicBezTo>
                  <a:cubicBezTo>
                    <a:pt x="265748" y="145090"/>
                    <a:pt x="263173" y="162147"/>
                    <a:pt x="257702" y="17824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B54C36A-B55E-B4F0-F4D9-13B3D873A94C}"/>
                </a:ext>
              </a:extLst>
            </p:cNvPr>
            <p:cNvSpPr/>
            <p:nvPr/>
          </p:nvSpPr>
          <p:spPr>
            <a:xfrm>
              <a:off x="1928646" y="4588493"/>
              <a:ext cx="199544" cy="199544"/>
            </a:xfrm>
            <a:custGeom>
              <a:avLst/>
              <a:gdLst>
                <a:gd name="connsiteX0" fmla="*/ 62116 w 199543"/>
                <a:gd name="connsiteY0" fmla="*/ 4828 h 199543"/>
                <a:gd name="connsiteX1" fmla="*/ 183451 w 199543"/>
                <a:gd name="connsiteY1" fmla="*/ 126807 h 199543"/>
                <a:gd name="connsiteX2" fmla="*/ 182486 w 199543"/>
                <a:gd name="connsiteY2" fmla="*/ 184739 h 199543"/>
                <a:gd name="connsiteX3" fmla="*/ 182486 w 199543"/>
                <a:gd name="connsiteY3" fmla="*/ 184739 h 199543"/>
                <a:gd name="connsiteX4" fmla="*/ 124554 w 199543"/>
                <a:gd name="connsiteY4" fmla="*/ 185382 h 199543"/>
                <a:gd name="connsiteX5" fmla="*/ 4828 w 199543"/>
                <a:gd name="connsiteY5" fmla="*/ 65656 h 1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43" h="199543">
                  <a:moveTo>
                    <a:pt x="62116" y="4828"/>
                  </a:moveTo>
                  <a:lnTo>
                    <a:pt x="183451" y="126807"/>
                  </a:lnTo>
                  <a:cubicBezTo>
                    <a:pt x="199222" y="142577"/>
                    <a:pt x="198900" y="168647"/>
                    <a:pt x="182486" y="184739"/>
                  </a:cubicBezTo>
                  <a:lnTo>
                    <a:pt x="182486" y="184739"/>
                  </a:lnTo>
                  <a:cubicBezTo>
                    <a:pt x="166394" y="200831"/>
                    <a:pt x="140324" y="201153"/>
                    <a:pt x="124554" y="185382"/>
                  </a:cubicBezTo>
                  <a:lnTo>
                    <a:pt x="4828" y="6565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C4C476B-12E1-3E11-E56C-7A01BD367BB3}"/>
                </a:ext>
              </a:extLst>
            </p:cNvPr>
            <p:cNvSpPr/>
            <p:nvPr/>
          </p:nvSpPr>
          <p:spPr>
            <a:xfrm>
              <a:off x="2034533" y="4695989"/>
              <a:ext cx="48277" cy="51495"/>
            </a:xfrm>
            <a:custGeom>
              <a:avLst/>
              <a:gdLst>
                <a:gd name="connsiteX0" fmla="*/ 46024 w 48276"/>
                <a:gd name="connsiteY0" fmla="*/ 4828 h 51495"/>
                <a:gd name="connsiteX1" fmla="*/ 4828 w 48276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51495">
                  <a:moveTo>
                    <a:pt x="46024" y="4828"/>
                  </a:moveTo>
                  <a:lnTo>
                    <a:pt x="4828" y="47633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031C6C-9F18-5110-24C6-7D54679A72DC}"/>
                </a:ext>
              </a:extLst>
            </p:cNvPr>
            <p:cNvSpPr/>
            <p:nvPr/>
          </p:nvSpPr>
          <p:spPr>
            <a:xfrm>
              <a:off x="2012004" y="4673460"/>
              <a:ext cx="48277" cy="51495"/>
            </a:xfrm>
            <a:custGeom>
              <a:avLst/>
              <a:gdLst>
                <a:gd name="connsiteX0" fmla="*/ 46024 w 48276"/>
                <a:gd name="connsiteY0" fmla="*/ 4828 h 51495"/>
                <a:gd name="connsiteX1" fmla="*/ 4828 w 48276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51495">
                  <a:moveTo>
                    <a:pt x="46024" y="4828"/>
                  </a:moveTo>
                  <a:lnTo>
                    <a:pt x="4828" y="47633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id="{C206C9AA-44EA-4032-54CD-3C4C21932EB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976685" y="2101652"/>
            <a:ext cx="549996" cy="548640"/>
            <a:chOff x="5234" y="2098"/>
            <a:chExt cx="811" cy="809"/>
          </a:xfrm>
        </p:grpSpPr>
        <p:sp>
          <p:nvSpPr>
            <p:cNvPr id="59" name="Oval 5">
              <a:extLst>
                <a:ext uri="{FF2B5EF4-FFF2-40B4-BE49-F238E27FC236}">
                  <a16:creationId xmlns:a16="http://schemas.microsoft.com/office/drawing/2014/main" id="{DACD89BE-9A1F-DC5E-7E00-9AE61C3E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" y="2098"/>
              <a:ext cx="811" cy="80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2D629BBB-04BE-7C04-17FB-17A3BA88A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" y="2305"/>
              <a:ext cx="556" cy="434"/>
            </a:xfrm>
            <a:custGeom>
              <a:avLst/>
              <a:gdLst>
                <a:gd name="T0" fmla="*/ 179 w 185"/>
                <a:gd name="T1" fmla="*/ 6 h 145"/>
                <a:gd name="T2" fmla="*/ 179 w 185"/>
                <a:gd name="T3" fmla="*/ 6 h 145"/>
                <a:gd name="T4" fmla="*/ 185 w 185"/>
                <a:gd name="T5" fmla="*/ 21 h 145"/>
                <a:gd name="T6" fmla="*/ 179 w 185"/>
                <a:gd name="T7" fmla="*/ 36 h 145"/>
                <a:gd name="T8" fmla="*/ 73 w 185"/>
                <a:gd name="T9" fmla="*/ 142 h 145"/>
                <a:gd name="T10" fmla="*/ 63 w 185"/>
                <a:gd name="T11" fmla="*/ 142 h 145"/>
                <a:gd name="T12" fmla="*/ 6 w 185"/>
                <a:gd name="T13" fmla="*/ 85 h 145"/>
                <a:gd name="T14" fmla="*/ 0 w 185"/>
                <a:gd name="T15" fmla="*/ 70 h 145"/>
                <a:gd name="T16" fmla="*/ 6 w 185"/>
                <a:gd name="T17" fmla="*/ 56 h 145"/>
                <a:gd name="T18" fmla="*/ 6 w 185"/>
                <a:gd name="T19" fmla="*/ 56 h 145"/>
                <a:gd name="T20" fmla="*/ 6 w 185"/>
                <a:gd name="T21" fmla="*/ 55 h 145"/>
                <a:gd name="T22" fmla="*/ 21 w 185"/>
                <a:gd name="T23" fmla="*/ 49 h 145"/>
                <a:gd name="T24" fmla="*/ 36 w 185"/>
                <a:gd name="T25" fmla="*/ 55 h 145"/>
                <a:gd name="T26" fmla="*/ 68 w 185"/>
                <a:gd name="T27" fmla="*/ 87 h 145"/>
                <a:gd name="T28" fmla="*/ 149 w 185"/>
                <a:gd name="T29" fmla="*/ 6 h 145"/>
                <a:gd name="T30" fmla="*/ 164 w 185"/>
                <a:gd name="T31" fmla="*/ 0 h 145"/>
                <a:gd name="T32" fmla="*/ 179 w 185"/>
                <a:gd name="T33" fmla="*/ 6 h 145"/>
                <a:gd name="T34" fmla="*/ 179 w 185"/>
                <a:gd name="T35" fmla="*/ 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5" h="145">
                  <a:moveTo>
                    <a:pt x="179" y="6"/>
                  </a:moveTo>
                  <a:cubicBezTo>
                    <a:pt x="179" y="6"/>
                    <a:pt x="179" y="6"/>
                    <a:pt x="179" y="6"/>
                  </a:cubicBezTo>
                  <a:cubicBezTo>
                    <a:pt x="183" y="10"/>
                    <a:pt x="185" y="16"/>
                    <a:pt x="185" y="21"/>
                  </a:cubicBezTo>
                  <a:cubicBezTo>
                    <a:pt x="185" y="27"/>
                    <a:pt x="183" y="32"/>
                    <a:pt x="179" y="36"/>
                  </a:cubicBezTo>
                  <a:cubicBezTo>
                    <a:pt x="141" y="75"/>
                    <a:pt x="73" y="142"/>
                    <a:pt x="73" y="142"/>
                  </a:cubicBezTo>
                  <a:cubicBezTo>
                    <a:pt x="70" y="145"/>
                    <a:pt x="66" y="145"/>
                    <a:pt x="63" y="142"/>
                  </a:cubicBezTo>
                  <a:cubicBezTo>
                    <a:pt x="63" y="142"/>
                    <a:pt x="12" y="91"/>
                    <a:pt x="6" y="85"/>
                  </a:cubicBezTo>
                  <a:cubicBezTo>
                    <a:pt x="2" y="81"/>
                    <a:pt x="0" y="76"/>
                    <a:pt x="0" y="70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5"/>
                    <a:pt x="6" y="55"/>
                  </a:cubicBezTo>
                  <a:cubicBezTo>
                    <a:pt x="10" y="51"/>
                    <a:pt x="16" y="49"/>
                    <a:pt x="21" y="49"/>
                  </a:cubicBezTo>
                  <a:cubicBezTo>
                    <a:pt x="27" y="49"/>
                    <a:pt x="32" y="51"/>
                    <a:pt x="36" y="55"/>
                  </a:cubicBezTo>
                  <a:cubicBezTo>
                    <a:pt x="36" y="55"/>
                    <a:pt x="68" y="87"/>
                    <a:pt x="68" y="87"/>
                  </a:cubicBezTo>
                  <a:cubicBezTo>
                    <a:pt x="68" y="87"/>
                    <a:pt x="149" y="6"/>
                    <a:pt x="149" y="6"/>
                  </a:cubicBezTo>
                  <a:cubicBezTo>
                    <a:pt x="153" y="2"/>
                    <a:pt x="159" y="0"/>
                    <a:pt x="164" y="0"/>
                  </a:cubicBezTo>
                  <a:cubicBezTo>
                    <a:pt x="169" y="0"/>
                    <a:pt x="175" y="2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2A4FF91-3BC3-F81B-CEBA-8C82722AF728}"/>
              </a:ext>
            </a:extLst>
          </p:cNvPr>
          <p:cNvGrpSpPr/>
          <p:nvPr/>
        </p:nvGrpSpPr>
        <p:grpSpPr>
          <a:xfrm>
            <a:off x="9156722" y="2060923"/>
            <a:ext cx="730760" cy="651737"/>
            <a:chOff x="5862214" y="3638281"/>
            <a:chExt cx="487173" cy="434491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398D6ED-9444-959D-6633-179E88C7A794}"/>
                </a:ext>
              </a:extLst>
            </p:cNvPr>
            <p:cNvSpPr/>
            <p:nvPr/>
          </p:nvSpPr>
          <p:spPr>
            <a:xfrm>
              <a:off x="5862214" y="3638281"/>
              <a:ext cx="328281" cy="328281"/>
            </a:xfrm>
            <a:custGeom>
              <a:avLst/>
              <a:gdLst>
                <a:gd name="connsiteX0" fmla="*/ 16736 w 328281"/>
                <a:gd name="connsiteY0" fmla="*/ 104599 h 328281"/>
                <a:gd name="connsiteX1" fmla="*/ 4828 w 328281"/>
                <a:gd name="connsiteY1" fmla="*/ 165106 h 328281"/>
                <a:gd name="connsiteX2" fmla="*/ 165106 w 328281"/>
                <a:gd name="connsiteY2" fmla="*/ 325385 h 328281"/>
                <a:gd name="connsiteX3" fmla="*/ 325385 w 328281"/>
                <a:gd name="connsiteY3" fmla="*/ 165106 h 328281"/>
                <a:gd name="connsiteX4" fmla="*/ 165106 w 328281"/>
                <a:gd name="connsiteY4" fmla="*/ 4828 h 328281"/>
                <a:gd name="connsiteX5" fmla="*/ 77886 w 328281"/>
                <a:gd name="connsiteY5" fmla="*/ 30575 h 32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281" h="328281">
                  <a:moveTo>
                    <a:pt x="16736" y="104599"/>
                  </a:moveTo>
                  <a:cubicBezTo>
                    <a:pt x="9012" y="123266"/>
                    <a:pt x="4828" y="143865"/>
                    <a:pt x="4828" y="165106"/>
                  </a:cubicBezTo>
                  <a:cubicBezTo>
                    <a:pt x="4828" y="253613"/>
                    <a:pt x="76599" y="325385"/>
                    <a:pt x="165106" y="325385"/>
                  </a:cubicBezTo>
                  <a:cubicBezTo>
                    <a:pt x="253613" y="325385"/>
                    <a:pt x="325385" y="253613"/>
                    <a:pt x="325385" y="165106"/>
                  </a:cubicBezTo>
                  <a:cubicBezTo>
                    <a:pt x="325385" y="76599"/>
                    <a:pt x="253935" y="4828"/>
                    <a:pt x="165106" y="4828"/>
                  </a:cubicBezTo>
                  <a:cubicBezTo>
                    <a:pt x="132922" y="4828"/>
                    <a:pt x="102990" y="14161"/>
                    <a:pt x="77886" y="3057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4080D8-B548-73FC-E6F7-9B49CA03BA90}"/>
                </a:ext>
              </a:extLst>
            </p:cNvPr>
            <p:cNvSpPr/>
            <p:nvPr/>
          </p:nvSpPr>
          <p:spPr>
            <a:xfrm>
              <a:off x="5882812" y="3677224"/>
              <a:ext cx="41840" cy="51495"/>
            </a:xfrm>
            <a:custGeom>
              <a:avLst/>
              <a:gdLst>
                <a:gd name="connsiteX0" fmla="*/ 39909 w 41839"/>
                <a:gd name="connsiteY0" fmla="*/ 4828 h 51495"/>
                <a:gd name="connsiteX1" fmla="*/ 4828 w 41839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39" h="51495">
                  <a:moveTo>
                    <a:pt x="39909" y="4828"/>
                  </a:moveTo>
                  <a:cubicBezTo>
                    <a:pt x="25748" y="17058"/>
                    <a:pt x="13839" y="31541"/>
                    <a:pt x="4828" y="47633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2731DEB-C24D-89B3-192B-764A94E8DD4B}"/>
                </a:ext>
              </a:extLst>
            </p:cNvPr>
            <p:cNvSpPr/>
            <p:nvPr/>
          </p:nvSpPr>
          <p:spPr>
            <a:xfrm>
              <a:off x="5892563" y="3668919"/>
              <a:ext cx="267131" cy="267131"/>
            </a:xfrm>
            <a:custGeom>
              <a:avLst/>
              <a:gdLst>
                <a:gd name="connsiteX0" fmla="*/ 241288 w 267130"/>
                <a:gd name="connsiteY0" fmla="*/ 209137 h 267130"/>
                <a:gd name="connsiteX1" fmla="*/ 142803 w 267130"/>
                <a:gd name="connsiteY1" fmla="*/ 264172 h 267130"/>
                <a:gd name="connsiteX2" fmla="*/ 5054 w 267130"/>
                <a:gd name="connsiteY2" fmla="*/ 142193 h 267130"/>
                <a:gd name="connsiteX3" fmla="*/ 127033 w 267130"/>
                <a:gd name="connsiteY3" fmla="*/ 5087 h 267130"/>
                <a:gd name="connsiteX4" fmla="*/ 264782 w 267130"/>
                <a:gd name="connsiteY4" fmla="*/ 127066 h 267130"/>
                <a:gd name="connsiteX5" fmla="*/ 257702 w 267130"/>
                <a:gd name="connsiteY5" fmla="*/ 178240 h 26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130" h="267130">
                  <a:moveTo>
                    <a:pt x="241288" y="209137"/>
                  </a:moveTo>
                  <a:cubicBezTo>
                    <a:pt x="219402" y="240356"/>
                    <a:pt x="183677" y="261919"/>
                    <a:pt x="142803" y="264172"/>
                  </a:cubicBezTo>
                  <a:cubicBezTo>
                    <a:pt x="71032" y="268678"/>
                    <a:pt x="9560" y="213964"/>
                    <a:pt x="5054" y="142193"/>
                  </a:cubicBezTo>
                  <a:cubicBezTo>
                    <a:pt x="870" y="70743"/>
                    <a:pt x="55261" y="9271"/>
                    <a:pt x="127033" y="5087"/>
                  </a:cubicBezTo>
                  <a:cubicBezTo>
                    <a:pt x="198804" y="581"/>
                    <a:pt x="260276" y="55295"/>
                    <a:pt x="264782" y="127066"/>
                  </a:cubicBezTo>
                  <a:cubicBezTo>
                    <a:pt x="265748" y="145090"/>
                    <a:pt x="263173" y="162147"/>
                    <a:pt x="257702" y="17824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7AB647E-485B-90E2-4449-2D0E91ED1F01}"/>
                </a:ext>
              </a:extLst>
            </p:cNvPr>
            <p:cNvSpPr/>
            <p:nvPr/>
          </p:nvSpPr>
          <p:spPr>
            <a:xfrm>
              <a:off x="6105850" y="3873228"/>
              <a:ext cx="199544" cy="199544"/>
            </a:xfrm>
            <a:custGeom>
              <a:avLst/>
              <a:gdLst>
                <a:gd name="connsiteX0" fmla="*/ 62116 w 199543"/>
                <a:gd name="connsiteY0" fmla="*/ 4828 h 199543"/>
                <a:gd name="connsiteX1" fmla="*/ 183451 w 199543"/>
                <a:gd name="connsiteY1" fmla="*/ 126807 h 199543"/>
                <a:gd name="connsiteX2" fmla="*/ 182486 w 199543"/>
                <a:gd name="connsiteY2" fmla="*/ 184739 h 199543"/>
                <a:gd name="connsiteX3" fmla="*/ 182486 w 199543"/>
                <a:gd name="connsiteY3" fmla="*/ 184739 h 199543"/>
                <a:gd name="connsiteX4" fmla="*/ 124554 w 199543"/>
                <a:gd name="connsiteY4" fmla="*/ 185382 h 199543"/>
                <a:gd name="connsiteX5" fmla="*/ 4828 w 199543"/>
                <a:gd name="connsiteY5" fmla="*/ 65656 h 1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43" h="199543">
                  <a:moveTo>
                    <a:pt x="62116" y="4828"/>
                  </a:moveTo>
                  <a:lnTo>
                    <a:pt x="183451" y="126807"/>
                  </a:lnTo>
                  <a:cubicBezTo>
                    <a:pt x="199222" y="142577"/>
                    <a:pt x="198900" y="168647"/>
                    <a:pt x="182486" y="184739"/>
                  </a:cubicBezTo>
                  <a:lnTo>
                    <a:pt x="182486" y="184739"/>
                  </a:lnTo>
                  <a:cubicBezTo>
                    <a:pt x="166394" y="200831"/>
                    <a:pt x="140324" y="201153"/>
                    <a:pt x="124554" y="185382"/>
                  </a:cubicBezTo>
                  <a:lnTo>
                    <a:pt x="4828" y="6565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1A1F7EE-56B4-F9B8-D62F-344CCCA8E8D9}"/>
                </a:ext>
              </a:extLst>
            </p:cNvPr>
            <p:cNvSpPr/>
            <p:nvPr/>
          </p:nvSpPr>
          <p:spPr>
            <a:xfrm>
              <a:off x="6211737" y="3980724"/>
              <a:ext cx="48277" cy="51495"/>
            </a:xfrm>
            <a:custGeom>
              <a:avLst/>
              <a:gdLst>
                <a:gd name="connsiteX0" fmla="*/ 46024 w 48276"/>
                <a:gd name="connsiteY0" fmla="*/ 4828 h 51495"/>
                <a:gd name="connsiteX1" fmla="*/ 4828 w 48276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51495">
                  <a:moveTo>
                    <a:pt x="46024" y="4828"/>
                  </a:moveTo>
                  <a:lnTo>
                    <a:pt x="4828" y="47633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2F1E721-5B10-B3F5-520D-FE3C536A0E47}"/>
                </a:ext>
              </a:extLst>
            </p:cNvPr>
            <p:cNvSpPr/>
            <p:nvPr/>
          </p:nvSpPr>
          <p:spPr>
            <a:xfrm>
              <a:off x="6189208" y="3958195"/>
              <a:ext cx="48277" cy="51495"/>
            </a:xfrm>
            <a:custGeom>
              <a:avLst/>
              <a:gdLst>
                <a:gd name="connsiteX0" fmla="*/ 46024 w 48276"/>
                <a:gd name="connsiteY0" fmla="*/ 4828 h 51495"/>
                <a:gd name="connsiteX1" fmla="*/ 4828 w 48276"/>
                <a:gd name="connsiteY1" fmla="*/ 47633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51495">
                  <a:moveTo>
                    <a:pt x="46024" y="4828"/>
                  </a:moveTo>
                  <a:lnTo>
                    <a:pt x="4828" y="47633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78B60B3-685A-5FA9-C90E-7E38F4ADC4A6}"/>
                </a:ext>
              </a:extLst>
            </p:cNvPr>
            <p:cNvGrpSpPr/>
            <p:nvPr/>
          </p:nvGrpSpPr>
          <p:grpSpPr>
            <a:xfrm>
              <a:off x="6228083" y="3715941"/>
              <a:ext cx="121304" cy="121304"/>
              <a:chOff x="6228083" y="3715941"/>
              <a:chExt cx="121304" cy="121304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F22F736-C9D1-177A-FD90-D71DF5B2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8083" y="3776593"/>
                <a:ext cx="121304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044D020-2317-DC30-E84D-FCA0547181F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28083" y="3776593"/>
                <a:ext cx="121304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A89E071-59C1-A189-6516-E9BE57F22B54}"/>
              </a:ext>
            </a:extLst>
          </p:cNvPr>
          <p:cNvSpPr/>
          <p:nvPr/>
        </p:nvSpPr>
        <p:spPr>
          <a:xfrm>
            <a:off x="3839876" y="3747208"/>
            <a:ext cx="3536610" cy="2888963"/>
          </a:xfrm>
          <a:custGeom>
            <a:avLst/>
            <a:gdLst>
              <a:gd name="connsiteX0" fmla="*/ 1336551 w 2673102"/>
              <a:gd name="connsiteY0" fmla="*/ 0 h 2183586"/>
              <a:gd name="connsiteX1" fmla="*/ 2673102 w 2673102"/>
              <a:gd name="connsiteY1" fmla="*/ 1336551 h 2183586"/>
              <a:gd name="connsiteX2" fmla="*/ 2444840 w 2673102"/>
              <a:gd name="connsiteY2" fmla="*/ 2083830 h 2183586"/>
              <a:gd name="connsiteX3" fmla="*/ 2370244 w 2673102"/>
              <a:gd name="connsiteY3" fmla="*/ 2183586 h 2183586"/>
              <a:gd name="connsiteX4" fmla="*/ 302859 w 2673102"/>
              <a:gd name="connsiteY4" fmla="*/ 2183586 h 2183586"/>
              <a:gd name="connsiteX5" fmla="*/ 228262 w 2673102"/>
              <a:gd name="connsiteY5" fmla="*/ 2083830 h 2183586"/>
              <a:gd name="connsiteX6" fmla="*/ 0 w 2673102"/>
              <a:gd name="connsiteY6" fmla="*/ 1336551 h 2183586"/>
              <a:gd name="connsiteX7" fmla="*/ 1336551 w 2673102"/>
              <a:gd name="connsiteY7" fmla="*/ 0 h 218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3102" h="2183586">
                <a:moveTo>
                  <a:pt x="1336551" y="0"/>
                </a:moveTo>
                <a:cubicBezTo>
                  <a:pt x="2074708" y="0"/>
                  <a:pt x="2673102" y="598394"/>
                  <a:pt x="2673102" y="1336551"/>
                </a:cubicBezTo>
                <a:cubicBezTo>
                  <a:pt x="2673102" y="1613360"/>
                  <a:pt x="2588953" y="1870515"/>
                  <a:pt x="2444840" y="2083830"/>
                </a:cubicBezTo>
                <a:lnTo>
                  <a:pt x="2370244" y="2183586"/>
                </a:lnTo>
                <a:lnTo>
                  <a:pt x="302859" y="2183586"/>
                </a:lnTo>
                <a:lnTo>
                  <a:pt x="228262" y="2083830"/>
                </a:lnTo>
                <a:cubicBezTo>
                  <a:pt x="84149" y="1870515"/>
                  <a:pt x="0" y="1613360"/>
                  <a:pt x="0" y="1336551"/>
                </a:cubicBezTo>
                <a:cubicBezTo>
                  <a:pt x="0" y="598394"/>
                  <a:pt x="598394" y="0"/>
                  <a:pt x="1336551" y="0"/>
                </a:cubicBezTo>
                <a:close/>
              </a:path>
            </a:pathLst>
          </a:custGeom>
          <a:gradFill>
            <a:gsLst>
              <a:gs pos="0">
                <a:srgbClr val="7C5AED"/>
              </a:gs>
              <a:gs pos="100000">
                <a:srgbClr val="7C5AED">
                  <a:alpha val="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411480" rIns="68580" rtlCol="0" anchor="t" anchorCtr="0">
            <a:noAutofit/>
          </a:bodyPr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BASE DE</a:t>
            </a:r>
          </a:p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CONOCIMIENTO</a:t>
            </a:r>
            <a:br>
              <a:rPr lang="en-US" b="1" dirty="0">
                <a:solidFill>
                  <a:srgbClr val="FFFFFF"/>
                </a:solidFill>
                <a:latin typeface="Amazon Ember Display"/>
              </a:rPr>
            </a:br>
            <a:r>
              <a:rPr lang="en-US" b="1" dirty="0">
                <a:solidFill>
                  <a:srgbClr val="FFFFFF"/>
                </a:solidFill>
                <a:latin typeface="Amazon Ember Display"/>
              </a:rPr>
              <a:t>AMAZON BEDROCK</a:t>
            </a:r>
          </a:p>
        </p:txBody>
      </p:sp>
      <p:sp>
        <p:nvSpPr>
          <p:cNvPr id="95" name="Freeform 8">
            <a:extLst>
              <a:ext uri="{FF2B5EF4-FFF2-40B4-BE49-F238E27FC236}">
                <a16:creationId xmlns:a16="http://schemas.microsoft.com/office/drawing/2014/main" id="{6C99ADEE-7D37-0BCD-EAF5-79196B1A6805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159323" y="3186368"/>
            <a:ext cx="1755648" cy="880109"/>
          </a:xfrm>
          <a:custGeom>
            <a:avLst/>
            <a:gdLst>
              <a:gd name="T0" fmla="*/ 0 w 300"/>
              <a:gd name="T1" fmla="*/ 150 h 150"/>
              <a:gd name="T2" fmla="*/ 150 w 300"/>
              <a:gd name="T3" fmla="*/ 0 h 150"/>
              <a:gd name="T4" fmla="*/ 300 w 300"/>
              <a:gd name="T5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0" h="150">
                <a:moveTo>
                  <a:pt x="0" y="150"/>
                </a:moveTo>
                <a:cubicBezTo>
                  <a:pt x="0" y="68"/>
                  <a:pt x="68" y="0"/>
                  <a:pt x="150" y="0"/>
                </a:cubicBezTo>
                <a:cubicBezTo>
                  <a:pt x="232" y="0"/>
                  <a:pt x="300" y="68"/>
                  <a:pt x="300" y="15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 type="arrow" w="med" len="sm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/>
            <a:endParaRPr lang="en-US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32173C71-3246-7667-1302-BD351878AAA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3402107" y="3186368"/>
            <a:ext cx="1755648" cy="880109"/>
          </a:xfrm>
          <a:custGeom>
            <a:avLst/>
            <a:gdLst>
              <a:gd name="T0" fmla="*/ 0 w 300"/>
              <a:gd name="T1" fmla="*/ 150 h 150"/>
              <a:gd name="T2" fmla="*/ 150 w 300"/>
              <a:gd name="T3" fmla="*/ 0 h 150"/>
              <a:gd name="T4" fmla="*/ 300 w 300"/>
              <a:gd name="T5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0" h="150">
                <a:moveTo>
                  <a:pt x="0" y="150"/>
                </a:moveTo>
                <a:cubicBezTo>
                  <a:pt x="0" y="68"/>
                  <a:pt x="68" y="0"/>
                  <a:pt x="150" y="0"/>
                </a:cubicBezTo>
                <a:cubicBezTo>
                  <a:pt x="232" y="0"/>
                  <a:pt x="300" y="68"/>
                  <a:pt x="300" y="15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 type="arrow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/>
            <a:endParaRPr lang="en-US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3BF3B21-51F7-07AF-54D4-6E45A4FA4FE3}"/>
              </a:ext>
            </a:extLst>
          </p:cNvPr>
          <p:cNvSpPr>
            <a:spLocks noChangeAspect="1"/>
          </p:cNvSpPr>
          <p:nvPr/>
        </p:nvSpPr>
        <p:spPr>
          <a:xfrm>
            <a:off x="7220115" y="3351635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46D3B22-833C-CFB0-728D-CC65BAA2EF75}"/>
              </a:ext>
            </a:extLst>
          </p:cNvPr>
          <p:cNvSpPr>
            <a:spLocks noChangeAspect="1"/>
          </p:cNvSpPr>
          <p:nvPr/>
        </p:nvSpPr>
        <p:spPr>
          <a:xfrm>
            <a:off x="3551990" y="3351635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2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2B07C92-0AFD-8AFE-1D38-639497979F3E}"/>
              </a:ext>
            </a:extLst>
          </p:cNvPr>
          <p:cNvCxnSpPr/>
          <p:nvPr/>
        </p:nvCxnSpPr>
        <p:spPr>
          <a:xfrm>
            <a:off x="2334302" y="2373290"/>
            <a:ext cx="2385684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5AA3CD0-E514-14E2-C3C1-5F9826BFA55E}"/>
              </a:ext>
            </a:extLst>
          </p:cNvPr>
          <p:cNvCxnSpPr/>
          <p:nvPr/>
        </p:nvCxnSpPr>
        <p:spPr>
          <a:xfrm>
            <a:off x="6617406" y="2373290"/>
            <a:ext cx="2385684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F767121B-3402-E18C-A7CA-9C8437276FE1}"/>
              </a:ext>
            </a:extLst>
          </p:cNvPr>
          <p:cNvSpPr>
            <a:spLocks noChangeAspect="1"/>
          </p:cNvSpPr>
          <p:nvPr/>
        </p:nvSpPr>
        <p:spPr>
          <a:xfrm>
            <a:off x="3551990" y="2115552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2DB322-7101-5466-6DED-EDE5EB670DD9}"/>
              </a:ext>
            </a:extLst>
          </p:cNvPr>
          <p:cNvSpPr>
            <a:spLocks noChangeAspect="1"/>
          </p:cNvSpPr>
          <p:nvPr/>
        </p:nvSpPr>
        <p:spPr>
          <a:xfrm>
            <a:off x="7220115" y="2115552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4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C2AF611-BF12-9129-D304-648D75AAB34C}"/>
              </a:ext>
            </a:extLst>
          </p:cNvPr>
          <p:cNvCxnSpPr/>
          <p:nvPr/>
        </p:nvCxnSpPr>
        <p:spPr>
          <a:xfrm>
            <a:off x="10012796" y="2373290"/>
            <a:ext cx="2385684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C522BA-5D5D-D94B-B6ED-7600F780064D}"/>
              </a:ext>
            </a:extLst>
          </p:cNvPr>
          <p:cNvSpPr>
            <a:spLocks noChangeAspect="1"/>
          </p:cNvSpPr>
          <p:nvPr/>
        </p:nvSpPr>
        <p:spPr>
          <a:xfrm>
            <a:off x="11296608" y="2115552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5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EBF9370-6015-3D82-E3F5-49616BB6A9B5}"/>
              </a:ext>
            </a:extLst>
          </p:cNvPr>
          <p:cNvCxnSpPr>
            <a:cxnSpLocks/>
          </p:cNvCxnSpPr>
          <p:nvPr/>
        </p:nvCxnSpPr>
        <p:spPr>
          <a:xfrm>
            <a:off x="15190145" y="2373290"/>
            <a:ext cx="1667192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626CFB9-20C7-CF5E-E773-81CF35034369}"/>
              </a:ext>
            </a:extLst>
          </p:cNvPr>
          <p:cNvSpPr>
            <a:spLocks noChangeAspect="1"/>
          </p:cNvSpPr>
          <p:nvPr/>
        </p:nvSpPr>
        <p:spPr>
          <a:xfrm>
            <a:off x="15760274" y="2115552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371600"/>
            <a:r>
              <a:rPr lang="en-US" b="1" dirty="0">
                <a:solidFill>
                  <a:srgbClr val="FFFFFF"/>
                </a:solidFill>
                <a:latin typeface="Amazon Ember Display"/>
              </a:rPr>
              <a:t>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EF7290-FBD2-997D-D3B9-57DB40FDC17A}"/>
              </a:ext>
            </a:extLst>
          </p:cNvPr>
          <p:cNvGrpSpPr/>
          <p:nvPr/>
        </p:nvGrpSpPr>
        <p:grpSpPr>
          <a:xfrm>
            <a:off x="3831413" y="352539"/>
            <a:ext cx="3688080" cy="3688080"/>
            <a:chOff x="3954638" y="646741"/>
            <a:chExt cx="4132135" cy="413213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94E52F-54A1-80EC-D0BA-34732663E8C8}"/>
                </a:ext>
              </a:extLst>
            </p:cNvPr>
            <p:cNvSpPr/>
            <p:nvPr/>
          </p:nvSpPr>
          <p:spPr>
            <a:xfrm>
              <a:off x="3954638" y="646741"/>
              <a:ext cx="4132135" cy="4132135"/>
            </a:xfrm>
            <a:prstGeom prst="ellipse">
              <a:avLst/>
            </a:prstGeom>
            <a:solidFill>
              <a:srgbClr val="06EFB7">
                <a:alpha val="18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1085072"/>
            </a:effectLst>
          </p:spPr>
          <p:txBody>
            <a:bodyPr rtlCol="0" anchor="ctr"/>
            <a:lstStyle/>
            <a:p>
              <a:pPr algn="ctr" defTabSz="1606532">
                <a:defRPr/>
              </a:pPr>
              <a:endParaRPr lang="en-US" sz="6324" kern="0" dirty="0" err="1">
                <a:solidFill>
                  <a:srgbClr val="FFFFFF"/>
                </a:solidFill>
                <a:latin typeface="Amazon Ember" panose="020F0502020204030204"/>
              </a:endParaRP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A38D065-60A6-CFA7-A883-BDAE8003F763}"/>
                </a:ext>
              </a:extLst>
            </p:cNvPr>
            <p:cNvSpPr txBox="1">
              <a:spLocks/>
            </p:cNvSpPr>
            <p:nvPr/>
          </p:nvSpPr>
          <p:spPr>
            <a:xfrm>
              <a:off x="4385943" y="3227035"/>
              <a:ext cx="3269521" cy="6745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2500" kern="1200">
                  <a:solidFill>
                    <a:srgbClr val="FFFFFF"/>
                  </a:solidFill>
                  <a:latin typeface="Amazon Ember Thin"/>
                  <a:ea typeface="Amazon Ember Thin"/>
                  <a:cs typeface="Amazon Ember Thin"/>
                  <a:sym typeface="Amazon Ember Thin"/>
                </a:defRPr>
              </a:lvl1pPr>
            </a:lstStyle>
            <a:p>
              <a:pPr defTabSz="812810">
                <a:defRPr/>
              </a:pPr>
              <a:r>
                <a:rPr lang="en-US" sz="1575" b="1" spc="900" dirty="0">
                  <a:solidFill>
                    <a:srgbClr val="06EFB7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AMAZON</a:t>
              </a:r>
            </a:p>
            <a:p>
              <a:pPr defTabSz="812810">
                <a:defRPr/>
              </a:pPr>
              <a:r>
                <a:rPr lang="en-US" sz="1575" b="1" spc="900" dirty="0">
                  <a:solidFill>
                    <a:srgbClr val="06EFB7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BEDROCK</a:t>
              </a:r>
            </a:p>
            <a:p>
              <a:pPr defTabSz="812810">
                <a:defRPr/>
              </a:pPr>
              <a:endParaRPr lang="en-US" sz="1575" b="1" spc="900" dirty="0">
                <a:solidFill>
                  <a:srgbClr val="06EFB7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512D482-AE4D-0F8C-25D0-DC1485E4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137" y="1943355"/>
              <a:ext cx="1157137" cy="1157137"/>
            </a:xfrm>
            <a:prstGeom prst="rect">
              <a:avLst/>
            </a:prstGeom>
          </p:spPr>
        </p:pic>
      </p:grpSp>
      <p:sp>
        <p:nvSpPr>
          <p:cNvPr id="8" name="Rectangle: Rounded Corners 28">
            <a:extLst>
              <a:ext uri="{FF2B5EF4-FFF2-40B4-BE49-F238E27FC236}">
                <a16:creationId xmlns:a16="http://schemas.microsoft.com/office/drawing/2014/main" id="{63241526-15A0-F7F6-19E7-448A036F1BCA}"/>
              </a:ext>
            </a:extLst>
          </p:cNvPr>
          <p:cNvSpPr/>
          <p:nvPr/>
        </p:nvSpPr>
        <p:spPr>
          <a:xfrm>
            <a:off x="12584105" y="5143500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Custom-Imported</a:t>
            </a:r>
            <a:endParaRPr lang="en-US" b="1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9" name="Rectangle: Rounded Corners 28">
            <a:extLst>
              <a:ext uri="{FF2B5EF4-FFF2-40B4-BE49-F238E27FC236}">
                <a16:creationId xmlns:a16="http://schemas.microsoft.com/office/drawing/2014/main" id="{D1275ED6-3AC7-CC66-1A91-0CF060BE7347}"/>
              </a:ext>
            </a:extLst>
          </p:cNvPr>
          <p:cNvSpPr/>
          <p:nvPr/>
        </p:nvSpPr>
        <p:spPr>
          <a:xfrm>
            <a:off x="12584105" y="5882348"/>
            <a:ext cx="2606040" cy="548640"/>
          </a:xfrm>
          <a:custGeom>
            <a:avLst/>
            <a:gdLst>
              <a:gd name="connsiteX0" fmla="*/ 0 w 1737360"/>
              <a:gd name="connsiteY0" fmla="*/ 182880 h 365760"/>
              <a:gd name="connsiteX1" fmla="*/ 182880 w 1737360"/>
              <a:gd name="connsiteY1" fmla="*/ 0 h 365760"/>
              <a:gd name="connsiteX2" fmla="*/ 1554480 w 1737360"/>
              <a:gd name="connsiteY2" fmla="*/ 0 h 365760"/>
              <a:gd name="connsiteX3" fmla="*/ 1737360 w 1737360"/>
              <a:gd name="connsiteY3" fmla="*/ 182880 h 365760"/>
              <a:gd name="connsiteX4" fmla="*/ 1737360 w 1737360"/>
              <a:gd name="connsiteY4" fmla="*/ 182880 h 365760"/>
              <a:gd name="connsiteX5" fmla="*/ 1554480 w 1737360"/>
              <a:gd name="connsiteY5" fmla="*/ 365760 h 365760"/>
              <a:gd name="connsiteX6" fmla="*/ 182880 w 1737360"/>
              <a:gd name="connsiteY6" fmla="*/ 365760 h 365760"/>
              <a:gd name="connsiteX7" fmla="*/ 0 w 1737360"/>
              <a:gd name="connsiteY7" fmla="*/ 18288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360" h="365760">
                <a:moveTo>
                  <a:pt x="0" y="182880"/>
                </a:moveTo>
                <a:cubicBezTo>
                  <a:pt x="0" y="81878"/>
                  <a:pt x="81878" y="0"/>
                  <a:pt x="182880" y="0"/>
                </a:cubicBezTo>
                <a:lnTo>
                  <a:pt x="1554480" y="0"/>
                </a:lnTo>
                <a:cubicBezTo>
                  <a:pt x="1655482" y="0"/>
                  <a:pt x="1737360" y="81878"/>
                  <a:pt x="1737360" y="182880"/>
                </a:cubicBezTo>
                <a:lnTo>
                  <a:pt x="1737360" y="182880"/>
                </a:lnTo>
                <a:cubicBezTo>
                  <a:pt x="1737360" y="283882"/>
                  <a:pt x="1655482" y="365760"/>
                  <a:pt x="1554480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close/>
              </a:path>
            </a:pathLst>
          </a:custGeom>
          <a:noFill/>
          <a:ln w="19050" cap="rnd">
            <a:solidFill>
              <a:schemeClr val="accent5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68580" rIns="68580" rtlCol="0" anchor="ctr"/>
          <a:lstStyle/>
          <a:p>
            <a:pPr algn="ctr" defTabSz="1371600"/>
            <a:r>
              <a:rPr lang="en-US" dirty="0">
                <a:solidFill>
                  <a:srgbClr val="FFFFFF"/>
                </a:solidFill>
                <a:latin typeface="Amazon Ember Display"/>
              </a:rPr>
              <a:t>Marketplace Model</a:t>
            </a:r>
            <a:endParaRPr lang="en-US" b="1" dirty="0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BCC3A68-5193-96ED-2BE2-FCD8B2DE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42" y="4899819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132A49C-CFE7-2549-589E-94AFC0803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13" y="2835005"/>
            <a:ext cx="1001714" cy="12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0921725-C0EB-2FBB-B26D-E948C095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27" y="4582790"/>
            <a:ext cx="1001714" cy="12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4487C-ECF3-9E24-6F15-7C71FE1D80BF}"/>
              </a:ext>
            </a:extLst>
          </p:cNvPr>
          <p:cNvGrpSpPr/>
          <p:nvPr/>
        </p:nvGrpSpPr>
        <p:grpSpPr>
          <a:xfrm>
            <a:off x="387637" y="6974005"/>
            <a:ext cx="5804210" cy="2888963"/>
            <a:chOff x="886883" y="3281093"/>
            <a:chExt cx="5723370" cy="294677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02E725CD-5DA8-5600-C9AD-74E7AAFE3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3" y="3304496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21C1618-6762-7DBE-8314-4B348224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3" y="4296089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36F54E21-C93A-66E0-C72D-43EEB21EA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16" y="3304495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0DAF86-D47C-7E88-EF08-842B595F0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16" y="4296089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E2A8E082-010F-57A7-64FB-609444AC9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349" y="3288682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F8A0D9BE-6430-3375-0926-7296554D7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349" y="4280275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2925B8D-5390-DC1F-4629-703D9F6B5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082" y="3288681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DE8C6751-2AA6-DC12-BAB8-D6E4A409C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082" y="4280275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3D65C82-559D-D481-9032-7CC47738D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83" y="5287683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C1AB22F7-6016-26E9-B35D-53FA9B9C2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16" y="5287682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438D1019-6165-B507-FD52-7F64621F3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349" y="5287683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AAB9DEA7-C7EF-AB24-21E0-0CE5B22E1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082" y="5287682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12B039C9-2447-F5EF-3B90-4C105E7AF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670" y="3296907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AF1A333-DC58-0AB5-2656-D24666834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670" y="4288500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4A1378B1-0260-A7E8-30A0-4242BBA87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03" y="3296906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7A8F2F3-85F7-9A3B-8CA6-A94543E4E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03" y="4288500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F517D756-EE51-8C20-1D20-22AD82A10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136" y="3281093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4742422E-1662-DAC1-CE5B-CC149B4A8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136" y="4272686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7F468AC-03B5-9A2E-9AB1-F152A2E29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670" y="5280094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9D5CA700-211C-EB2F-A9D5-CCDC5FC99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03" y="5280093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747CBCB6-EF78-D2FD-DDAB-786130295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136" y="5280094"/>
              <a:ext cx="764117" cy="9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06870CF-5807-6B4D-9B13-B367727D34F3}"/>
              </a:ext>
            </a:extLst>
          </p:cNvPr>
          <p:cNvSpPr txBox="1"/>
          <p:nvPr/>
        </p:nvSpPr>
        <p:spPr>
          <a:xfrm>
            <a:off x="6477000" y="7152206"/>
            <a:ext cx="11124840" cy="193899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3000" dirty="0">
                <a:solidFill>
                  <a:srgbClr val="92D050"/>
                </a:solidFill>
                <a:latin typeface="Amazon Ember Display"/>
              </a:rPr>
              <a:t>Es decir, a pesar de que tengo TODOS listos para ser enviados…</a:t>
            </a:r>
          </a:p>
          <a:p>
            <a:pPr algn="ctr" defTabSz="1371600"/>
            <a:r>
              <a:rPr lang="en-CO" sz="3000" dirty="0">
                <a:solidFill>
                  <a:srgbClr val="92D050"/>
                </a:solidFill>
                <a:latin typeface="Amazon Ember Display"/>
              </a:rPr>
              <a:t>SOLAMENTE envío los más relevantes al prompt (contexto)</a:t>
            </a:r>
          </a:p>
          <a:p>
            <a:pPr algn="ctr" defTabSz="1371600"/>
            <a:endParaRPr lang="en-CO" sz="3000" dirty="0">
              <a:solidFill>
                <a:srgbClr val="92D050"/>
              </a:solidFill>
              <a:latin typeface="Amazon Ember Display"/>
            </a:endParaRPr>
          </a:p>
          <a:p>
            <a:pPr algn="ctr" defTabSz="1371600"/>
            <a:r>
              <a:rPr lang="en-CO" sz="3000" dirty="0">
                <a:solidFill>
                  <a:srgbClr val="92D050"/>
                </a:solidFill>
                <a:latin typeface="Amazon Ember Display"/>
              </a:rPr>
              <a:t>VENTAJA: Evitamos enviar tokens innecesarios al LLM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074AA-860E-0606-D0E7-97586123C986}"/>
              </a:ext>
            </a:extLst>
          </p:cNvPr>
          <p:cNvSpPr txBox="1"/>
          <p:nvPr/>
        </p:nvSpPr>
        <p:spPr>
          <a:xfrm>
            <a:off x="256926" y="4176627"/>
            <a:ext cx="2887008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00"/>
                </a:solidFill>
                <a:latin typeface="Amazon Ember Display"/>
              </a:rPr>
              <a:t>PASO 2: Usar base</a:t>
            </a:r>
          </a:p>
          <a:p>
            <a:pPr algn="ctr" defTabSz="1371600"/>
            <a:r>
              <a:rPr lang="en-CO" sz="2700" dirty="0">
                <a:solidFill>
                  <a:srgbClr val="FFFF00"/>
                </a:solidFill>
                <a:latin typeface="Amazon Ember Display"/>
              </a:rPr>
              <a:t>de conocimiento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DBDB6-A4C7-B946-EF0F-88D90E02B253}"/>
              </a:ext>
            </a:extLst>
          </p:cNvPr>
          <p:cNvSpPr/>
          <p:nvPr/>
        </p:nvSpPr>
        <p:spPr>
          <a:xfrm>
            <a:off x="250616" y="8753789"/>
            <a:ext cx="970160" cy="1281734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5FC439-8ADB-B92A-B213-589DC7B09FF6}"/>
              </a:ext>
            </a:extLst>
          </p:cNvPr>
          <p:cNvSpPr/>
          <p:nvPr/>
        </p:nvSpPr>
        <p:spPr>
          <a:xfrm>
            <a:off x="2783288" y="7766146"/>
            <a:ext cx="970160" cy="1281734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F5F3D-7FE1-C5BE-8D98-36CB18E964DF}"/>
              </a:ext>
            </a:extLst>
          </p:cNvPr>
          <p:cNvSpPr/>
          <p:nvPr/>
        </p:nvSpPr>
        <p:spPr>
          <a:xfrm>
            <a:off x="7277054" y="4436192"/>
            <a:ext cx="1260318" cy="152803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A6EFD-9E5C-BAEC-8504-52A0F52EDFD3}"/>
              </a:ext>
            </a:extLst>
          </p:cNvPr>
          <p:cNvSpPr/>
          <p:nvPr/>
        </p:nvSpPr>
        <p:spPr>
          <a:xfrm>
            <a:off x="7745006" y="2652133"/>
            <a:ext cx="1260318" cy="160928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>
              <a:solidFill>
                <a:srgbClr val="FFFFFF"/>
              </a:solidFill>
              <a:latin typeface="Amazon Ember Display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7F1340EA-7C75-FE2D-F220-9B669D301CE3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0649DE9-E74D-6D97-A19A-AE4FE6E42F44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7C21E1C1-5D82-FAFC-358B-F6B4B0E04A39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791361A-2B65-DC5F-6177-8573C12C7C00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1B5AD96-26C4-8E87-BC47-F9DFB7149D1F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17959A5-E102-2D78-9CAF-1206AC1557EF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02312AD-CE37-BE3B-B5D6-5A02D156D8EB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F92F10C1-D97F-7ED6-D4FD-F4B2A1A75165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9A47C27-896D-3DF4-2C0E-9BA2CF13DFD5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552B7D8E-E49F-E4AB-49E1-B80E310BA928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A3ED8DF-8242-F4B1-64C0-F8D482F4730D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C46A6D10-1825-D394-57F1-28ABF2DED2AC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C81B9055-8832-509D-3913-54ACCBD5C96A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FB8259E6-E77B-E1E2-B832-8DCBEE2F12F4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58C0240A-42FD-C7B2-4022-4FD3DA19CAE5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5CDF91AB-C891-632A-9EF4-7D0B9CD8FDA8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DAD0713-675A-A9F8-83D2-4359BA603EA8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D424216-CBD6-83B3-5243-3E686044C546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95053A28-F431-A6EC-9D28-7E78DA1B7998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78895C83-A0AD-0D3C-78B0-89CBE6A6F5BB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696B5D6B-2C58-1EB4-A6DD-EE07381CBAC2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7C01503F-49DE-0EAB-C761-17E7E4063852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ED80B891-C6EE-B1F8-DB81-A40BBD48480C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09D12C46-A543-18CA-14E3-95FFA0257503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A2EDD2F5-4411-2E5A-BA30-5042E11F3D48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418F1A20-4183-889E-A175-CE62C1F932B8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6F28036D-1B08-A2B0-818E-99F8E3E4345E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5B477A0D-0964-1C88-763A-F76CCB7CD4E4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BB6D8895-A5B1-ADE5-D432-88553CD81B9E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3DE56FC-0A36-243C-9D57-7ED40A166EBE}"/>
              </a:ext>
            </a:extLst>
          </p:cNvPr>
          <p:cNvGrpSpPr/>
          <p:nvPr/>
        </p:nvGrpSpPr>
        <p:grpSpPr>
          <a:xfrm>
            <a:off x="16735263" y="8514234"/>
            <a:ext cx="1276673" cy="1292725"/>
            <a:chOff x="486229" y="2790241"/>
            <a:chExt cx="6443259" cy="6524274"/>
          </a:xfrm>
        </p:grpSpPr>
        <p:grpSp>
          <p:nvGrpSpPr>
            <p:cNvPr id="111" name="Group 32">
              <a:extLst>
                <a:ext uri="{FF2B5EF4-FFF2-40B4-BE49-F238E27FC236}">
                  <a16:creationId xmlns:a16="http://schemas.microsoft.com/office/drawing/2014/main" id="{DA3D01E6-5E34-9DB8-8486-74B01F8939CA}"/>
                </a:ext>
              </a:extLst>
            </p:cNvPr>
            <p:cNvGrpSpPr/>
            <p:nvPr/>
          </p:nvGrpSpPr>
          <p:grpSpPr>
            <a:xfrm rot="6532569">
              <a:off x="445722" y="2830748"/>
              <a:ext cx="6524274" cy="6443259"/>
              <a:chOff x="0" y="0"/>
              <a:chExt cx="8699032" cy="8591012"/>
            </a:xfrm>
          </p:grpSpPr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EFC868FA-C637-4077-9455-E4DF255E6D92}"/>
                  </a:ext>
                </a:extLst>
              </p:cNvPr>
              <p:cNvSpPr/>
              <p:nvPr/>
            </p:nvSpPr>
            <p:spPr>
              <a:xfrm>
                <a:off x="0" y="0"/>
                <a:ext cx="8698992" cy="8591042"/>
              </a:xfrm>
              <a:custGeom>
                <a:avLst/>
                <a:gdLst/>
                <a:ahLst/>
                <a:cxnLst/>
                <a:rect l="l" t="t" r="r" b="b"/>
                <a:pathLst>
                  <a:path w="8698992" h="8591042">
                    <a:moveTo>
                      <a:pt x="0" y="8591042"/>
                    </a:moveTo>
                    <a:lnTo>
                      <a:pt x="0" y="0"/>
                    </a:lnTo>
                    <a:lnTo>
                      <a:pt x="8698992" y="8591042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4D5315B3-6041-827E-B330-29155A079EEF}"/>
                </a:ext>
              </a:extLst>
            </p:cNvPr>
            <p:cNvSpPr/>
            <p:nvPr/>
          </p:nvSpPr>
          <p:spPr>
            <a:xfrm>
              <a:off x="723213" y="3410309"/>
              <a:ext cx="5448354" cy="5546817"/>
            </a:xfrm>
            <a:custGeom>
              <a:avLst/>
              <a:gdLst/>
              <a:ahLst/>
              <a:cxnLst/>
              <a:rect l="l" t="t" r="r" b="b"/>
              <a:pathLst>
                <a:path w="5448354" h="5546817">
                  <a:moveTo>
                    <a:pt x="0" y="0"/>
                  </a:moveTo>
                  <a:lnTo>
                    <a:pt x="5448354" y="0"/>
                  </a:lnTo>
                  <a:lnTo>
                    <a:pt x="5448354" y="5546817"/>
                  </a:lnTo>
                  <a:lnTo>
                    <a:pt x="0" y="554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35">
              <a:extLst>
                <a:ext uri="{FF2B5EF4-FFF2-40B4-BE49-F238E27FC236}">
                  <a16:creationId xmlns:a16="http://schemas.microsoft.com/office/drawing/2014/main" id="{1D88C978-8B86-50F6-C401-0936D4F082A1}"/>
                </a:ext>
              </a:extLst>
            </p:cNvPr>
            <p:cNvGrpSpPr/>
            <p:nvPr/>
          </p:nvGrpSpPr>
          <p:grpSpPr>
            <a:xfrm rot="-3513281">
              <a:off x="4347381" y="5910541"/>
              <a:ext cx="2487792" cy="1761476"/>
              <a:chOff x="0" y="0"/>
              <a:chExt cx="3317056" cy="2348634"/>
            </a:xfrm>
          </p:grpSpPr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ED45529A-980C-D132-56F9-37D8EA9E2D8D}"/>
                  </a:ext>
                </a:extLst>
              </p:cNvPr>
              <p:cNvSpPr/>
              <p:nvPr/>
            </p:nvSpPr>
            <p:spPr>
              <a:xfrm>
                <a:off x="0" y="0"/>
                <a:ext cx="3317113" cy="2348611"/>
              </a:xfrm>
              <a:custGeom>
                <a:avLst/>
                <a:gdLst/>
                <a:ahLst/>
                <a:cxnLst/>
                <a:rect l="l" t="t" r="r" b="b"/>
                <a:pathLst>
                  <a:path w="3317113" h="2348611">
                    <a:moveTo>
                      <a:pt x="0" y="2348611"/>
                    </a:moveTo>
                    <a:lnTo>
                      <a:pt x="0" y="0"/>
                    </a:lnTo>
                    <a:lnTo>
                      <a:pt x="3317113" y="2348611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2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8C8EA-64D3-A55C-7D15-642358B5A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72BE5C65-00F7-BF5E-15BF-5597FE84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747" y="2243841"/>
            <a:ext cx="6657945" cy="67534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4FA7C58-4EB8-D1BB-6514-F78511A8A8DD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D1DD71-8C7B-5AD3-097D-627B12E9F076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2F1371B-7CED-C862-5F44-B80431DF75AE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2617FD-013A-1015-5E96-E093AD1D94F0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30F3D83-AD28-441A-BEB6-D9893E43ABCB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F77287-E9B3-70A3-D657-1942DBA9F524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C11E339-7088-DE7B-062D-3D279CFA5407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BFE1F0A-074E-2612-7211-3A17F482B739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DE3AE40-E1B4-777C-5BC2-D695C0F8EB4B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6C8599C-9333-9CB2-76DA-C27B926C2234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4BE2047-0F59-9CA5-9FFB-C1DC5578F001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03DC30-72BC-6D21-97C0-3D85F636613C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1BF0508-D5D2-E6A8-44B0-F00D6EB43BB5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D23DD34-1FED-4A37-568D-B7D33CCD4F51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BDD10CE-828E-688F-333E-C7826B6E81DE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EDC269F-BE95-539D-C383-0B6294783682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4940B49-B0FF-C404-7D8A-35CFFD2CC4B7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BDE879EF-A689-97E0-17FE-728A45D7703D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416D6F-9CF3-C6BE-3A85-6519F319DCC7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A6BD4C2-73BB-86BD-5A6C-8FEECD695E6E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97C843A-AFA1-5C0B-365E-3A64EAAFB263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E3A099F7-EEA0-94E8-4C84-1697D594FDB7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DD7359B-2907-31EE-565E-542E9492ADC3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325DF30B-6007-09B9-AB2C-8853B78DB076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430426C-1D31-04BD-AC49-AE2F57BEA2B5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C6E20E-AEFD-D8DB-2D20-AFDF1040E797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E57C87E-132E-FEEE-A6A0-B8803E6C40D4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7A4D0CE-769A-2B40-EB8D-26FA5AF39620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E81387C2-707A-CD32-F709-220A64BC59AC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1">
            <a:extLst>
              <a:ext uri="{FF2B5EF4-FFF2-40B4-BE49-F238E27FC236}">
                <a16:creationId xmlns:a16="http://schemas.microsoft.com/office/drawing/2014/main" id="{16DBA0AB-F4F3-FCE7-BECD-5D725BEA01A0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1B2181-454B-FAFB-8B96-7949A9FD2B62}"/>
              </a:ext>
            </a:extLst>
          </p:cNvPr>
          <p:cNvGrpSpPr/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2C1A93-DFD1-664B-96E7-8147E952284B}"/>
                </a:ext>
              </a:extLst>
            </p:cNvPr>
            <p:cNvGrpSpPr/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2D530EC5-BC66-6EED-83AE-BFA4AB05280F}"/>
                  </a:ext>
                </a:extLst>
              </p:cNvPr>
              <p:cNvSpPr/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606AB08-402B-E11F-221D-C5216AA01A98}"/>
                </a:ext>
              </a:extLst>
            </p:cNvPr>
            <p:cNvSpPr/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Freeform 61">
            <a:extLst>
              <a:ext uri="{FF2B5EF4-FFF2-40B4-BE49-F238E27FC236}">
                <a16:creationId xmlns:a16="http://schemas.microsoft.com/office/drawing/2014/main" id="{DE5AEA16-16BB-B378-2E02-76A2766338A8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62">
            <a:extLst>
              <a:ext uri="{FF2B5EF4-FFF2-40B4-BE49-F238E27FC236}">
                <a16:creationId xmlns:a16="http://schemas.microsoft.com/office/drawing/2014/main" id="{F8B31305-B707-665E-EC6C-80BA0C99F2B1}"/>
              </a:ext>
            </a:extLst>
          </p:cNvPr>
          <p:cNvGrpSpPr/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6854B3EE-15F5-99DD-9966-2ED1BD60AB93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64">
            <a:extLst>
              <a:ext uri="{FF2B5EF4-FFF2-40B4-BE49-F238E27FC236}">
                <a16:creationId xmlns:a16="http://schemas.microsoft.com/office/drawing/2014/main" id="{B4CE29BB-F89D-517A-96E0-9188A2CB294B}"/>
              </a:ext>
            </a:extLst>
          </p:cNvPr>
          <p:cNvSpPr txBox="1">
            <a:spLocks/>
          </p:cNvSpPr>
          <p:nvPr/>
        </p:nvSpPr>
        <p:spPr>
          <a:xfrm>
            <a:off x="1314547" y="719774"/>
            <a:ext cx="16459200" cy="12118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8128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55" kern="1200" spc="-89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9799"/>
              </a:lnSpc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¿</a:t>
            </a:r>
            <a:r>
              <a:rPr lang="en-US" sz="6600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Cómo</a:t>
            </a: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FUNCIONA UN RAG?</a:t>
            </a:r>
          </a:p>
        </p:txBody>
      </p:sp>
    </p:spTree>
    <p:extLst>
      <p:ext uri="{BB962C8B-B14F-4D97-AF65-F5344CB8AC3E}">
        <p14:creationId xmlns:p14="http://schemas.microsoft.com/office/powerpoint/2010/main" val="28850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732E4-EC1F-6A01-9318-485D0C20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3A40D2C-7882-8545-4054-A413D9BCBDDB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29D01FAE-64C1-AEC8-22A1-D42D75CD99B8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17F8C4C2-3270-5CE5-DC7E-2367957F50B9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0C697D4-6817-612E-1C69-BA786C5725FE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95BA9FC-4C07-1722-4FCD-BEABC06208D7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755A347-13FE-3A9C-1C57-38C32607F4D3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03D6A89-01A4-D6B1-B002-090579F633D5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42AF659-B621-8528-A679-D41F6C7F0D5B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25F53498-E7EC-D505-50FD-9E1EA5D82E83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19181AC-A79D-E86A-16C6-78E23079EDDD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478E25D-B7EC-F47C-8683-E542D3A408F5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E30453FE-DDE2-870E-E890-49CA7BA92C64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52B79D85-9C84-40AA-C36E-87365FE680A7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B442F8C-171D-33AB-831A-AE914B99C33D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B32AE602-B18E-DD10-898D-51CAEF280498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9BE2AAD-E430-2FFF-053D-EBC774FCF420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7F0FD680-2055-4D1D-E13F-DFF4BD07DF51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1DB2B10-3897-CD35-79CA-7DDEC81A5293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CEFF629-9574-E841-6AB0-5E47005061F0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D6E8FC8E-65B0-1D82-4505-312BE3220D42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A0ED08A6-9839-E923-F699-FC2E8A791BE7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E097E5E-92E3-FA1D-9C47-B3EDC385B7F9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FEE84AEE-BEF7-621D-7044-60032723AF2D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71E37377-AAF9-28FB-BAD3-F08DB48A4BD1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2F01D43F-5EAD-B862-A188-C4549883A143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E46EF76-A05F-4361-A721-8B958F3C90E8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C3462C7-3F59-EF82-6E4F-B3939FCCF49E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64D3FD5-95C9-3523-8DCB-DFE0ACF3E26D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E547826B-4E5B-FB6E-FF05-D2EF89C98F3D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31">
            <a:extLst>
              <a:ext uri="{FF2B5EF4-FFF2-40B4-BE49-F238E27FC236}">
                <a16:creationId xmlns:a16="http://schemas.microsoft.com/office/drawing/2014/main" id="{A60A4981-65EA-B335-02D9-7F9D1E0E1704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61">
            <a:extLst>
              <a:ext uri="{FF2B5EF4-FFF2-40B4-BE49-F238E27FC236}">
                <a16:creationId xmlns:a16="http://schemas.microsoft.com/office/drawing/2014/main" id="{3A3B93B8-4BC6-4F88-F440-BF8AFFE94E93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64">
            <a:extLst>
              <a:ext uri="{FF2B5EF4-FFF2-40B4-BE49-F238E27FC236}">
                <a16:creationId xmlns:a16="http://schemas.microsoft.com/office/drawing/2014/main" id="{20594DDE-6B24-8512-A718-E84D72F4BA14}"/>
              </a:ext>
            </a:extLst>
          </p:cNvPr>
          <p:cNvSpPr txBox="1">
            <a:spLocks/>
          </p:cNvSpPr>
          <p:nvPr/>
        </p:nvSpPr>
        <p:spPr>
          <a:xfrm>
            <a:off x="1314547" y="719774"/>
            <a:ext cx="16459200" cy="12118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8128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55" kern="1200" spc="-89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9799"/>
              </a:lnSpc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¿</a:t>
            </a:r>
            <a:r>
              <a:rPr lang="en-US" sz="6600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Cómo</a:t>
            </a: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FUNCIONA UN RAG?</a:t>
            </a:r>
          </a:p>
        </p:txBody>
      </p:sp>
      <p:pic>
        <p:nvPicPr>
          <p:cNvPr id="59" name="Imagen 3">
            <a:extLst>
              <a:ext uri="{FF2B5EF4-FFF2-40B4-BE49-F238E27FC236}">
                <a16:creationId xmlns:a16="http://schemas.microsoft.com/office/drawing/2014/main" id="{4C434E16-3F87-E08A-EB86-7D1500FDA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1" y="3118274"/>
            <a:ext cx="4021826" cy="4050452"/>
          </a:xfrm>
          <a:prstGeom prst="rect">
            <a:avLst/>
          </a:prstGeom>
        </p:spPr>
      </p:pic>
      <p:pic>
        <p:nvPicPr>
          <p:cNvPr id="60" name="Imagen 5">
            <a:extLst>
              <a:ext uri="{FF2B5EF4-FFF2-40B4-BE49-F238E27FC236}">
                <a16:creationId xmlns:a16="http://schemas.microsoft.com/office/drawing/2014/main" id="{EB536D1C-0FB4-29F3-B341-61DB7EC78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468" y="2052237"/>
            <a:ext cx="1467816" cy="2433486"/>
          </a:xfrm>
          <a:prstGeom prst="rect">
            <a:avLst/>
          </a:prstGeom>
        </p:spPr>
      </p:pic>
      <p:pic>
        <p:nvPicPr>
          <p:cNvPr id="61" name="Imagen 6">
            <a:extLst>
              <a:ext uri="{FF2B5EF4-FFF2-40B4-BE49-F238E27FC236}">
                <a16:creationId xmlns:a16="http://schemas.microsoft.com/office/drawing/2014/main" id="{382B72ED-DDBD-7391-A57B-22E52DF79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100" y="2939205"/>
            <a:ext cx="1467816" cy="2433486"/>
          </a:xfrm>
          <a:prstGeom prst="rect">
            <a:avLst/>
          </a:prstGeom>
        </p:spPr>
      </p:pic>
      <p:pic>
        <p:nvPicPr>
          <p:cNvPr id="62" name="Imagen 7">
            <a:extLst>
              <a:ext uri="{FF2B5EF4-FFF2-40B4-BE49-F238E27FC236}">
                <a16:creationId xmlns:a16="http://schemas.microsoft.com/office/drawing/2014/main" id="{483A9315-9679-F9D0-D8F0-39C2BDA6E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876" y="4793723"/>
            <a:ext cx="1467816" cy="2433486"/>
          </a:xfrm>
          <a:prstGeom prst="rect">
            <a:avLst/>
          </a:prstGeom>
        </p:spPr>
      </p:pic>
      <p:pic>
        <p:nvPicPr>
          <p:cNvPr id="63" name="Imagen 8">
            <a:extLst>
              <a:ext uri="{FF2B5EF4-FFF2-40B4-BE49-F238E27FC236}">
                <a16:creationId xmlns:a16="http://schemas.microsoft.com/office/drawing/2014/main" id="{6C0B4C71-E077-6BB0-3B19-D22C03325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3972" y="5042916"/>
            <a:ext cx="1467816" cy="2433486"/>
          </a:xfrm>
          <a:prstGeom prst="rect">
            <a:avLst/>
          </a:prstGeom>
        </p:spPr>
      </p:pic>
      <p:sp>
        <p:nvSpPr>
          <p:cNvPr id="64" name="Abrir llave 9">
            <a:extLst>
              <a:ext uri="{FF2B5EF4-FFF2-40B4-BE49-F238E27FC236}">
                <a16:creationId xmlns:a16="http://schemas.microsoft.com/office/drawing/2014/main" id="{B3055350-F5E8-44D8-F432-422A3A082E7C}"/>
              </a:ext>
            </a:extLst>
          </p:cNvPr>
          <p:cNvSpPr/>
          <p:nvPr/>
        </p:nvSpPr>
        <p:spPr>
          <a:xfrm rot="16200000">
            <a:off x="7634642" y="6188438"/>
            <a:ext cx="521208" cy="3353093"/>
          </a:xfrm>
          <a:prstGeom prst="leftBrace">
            <a:avLst>
              <a:gd name="adj1" fmla="val 8333"/>
              <a:gd name="adj2" fmla="val 50822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600"/>
            <a:endParaRPr lang="es-ES_tradnl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FE01216E-5AFF-C297-16A2-9FD2AB74CD33}"/>
              </a:ext>
            </a:extLst>
          </p:cNvPr>
          <p:cNvSpPr txBox="1">
            <a:spLocks/>
          </p:cNvSpPr>
          <p:nvPr/>
        </p:nvSpPr>
        <p:spPr>
          <a:xfrm>
            <a:off x="7285380" y="8234763"/>
            <a:ext cx="1559256" cy="553998"/>
          </a:xfrm>
          <a:prstGeom prst="rect">
            <a:avLst/>
          </a:prstGeom>
        </p:spPr>
        <p:txBody>
          <a:bodyPr vert="horz" wrap="square" lIns="0" tIns="68580" rIns="0" bIns="6858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spcAft>
                <a:spcPts val="4500"/>
              </a:spcAft>
              <a:buClr>
                <a:srgbClr val="FFFFFF"/>
              </a:buClr>
            </a:pPr>
            <a:r>
              <a:rPr lang="es-ES_tradnl" sz="3000" dirty="0" err="1">
                <a:solidFill>
                  <a:srgbClr val="FFFFFF"/>
                </a:solidFill>
                <a:latin typeface="Amazon Ember Display"/>
              </a:rPr>
              <a:t>Chunks</a:t>
            </a:r>
            <a:endParaRPr lang="es-ES_tradnl" sz="3000" dirty="0">
              <a:solidFill>
                <a:srgbClr val="FFFFFF"/>
              </a:solidFill>
              <a:latin typeface="Amazon Ember Display"/>
            </a:endParaRPr>
          </a:p>
        </p:txBody>
      </p:sp>
      <p:cxnSp>
        <p:nvCxnSpPr>
          <p:cNvPr id="66" name="Conector recto de flecha 11">
            <a:extLst>
              <a:ext uri="{FF2B5EF4-FFF2-40B4-BE49-F238E27FC236}">
                <a16:creationId xmlns:a16="http://schemas.microsoft.com/office/drawing/2014/main" id="{6C9E8B09-C93A-5BC9-CE48-6DDABA258529}"/>
              </a:ext>
            </a:extLst>
          </p:cNvPr>
          <p:cNvCxnSpPr>
            <a:cxnSpLocks/>
          </p:cNvCxnSpPr>
          <p:nvPr/>
        </p:nvCxnSpPr>
        <p:spPr>
          <a:xfrm>
            <a:off x="5324030" y="5372691"/>
            <a:ext cx="745199" cy="0"/>
          </a:xfrm>
          <a:prstGeom prst="straightConnector1">
            <a:avLst/>
          </a:prstGeom>
          <a:ln w="762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13">
            <a:extLst>
              <a:ext uri="{FF2B5EF4-FFF2-40B4-BE49-F238E27FC236}">
                <a16:creationId xmlns:a16="http://schemas.microsoft.com/office/drawing/2014/main" id="{4B28D250-DE3A-4AE1-F6B5-8D67EB25F837}"/>
              </a:ext>
            </a:extLst>
          </p:cNvPr>
          <p:cNvCxnSpPr>
            <a:cxnSpLocks/>
          </p:cNvCxnSpPr>
          <p:nvPr/>
        </p:nvCxnSpPr>
        <p:spPr>
          <a:xfrm>
            <a:off x="9868598" y="5372691"/>
            <a:ext cx="745199" cy="0"/>
          </a:xfrm>
          <a:prstGeom prst="straightConnector1">
            <a:avLst/>
          </a:prstGeom>
          <a:ln w="762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27">
            <a:extLst>
              <a:ext uri="{FF2B5EF4-FFF2-40B4-BE49-F238E27FC236}">
                <a16:creationId xmlns:a16="http://schemas.microsoft.com/office/drawing/2014/main" id="{A9A4AB74-187C-4C9E-60B5-C3DC9F0D5EE2}"/>
              </a:ext>
            </a:extLst>
          </p:cNvPr>
          <p:cNvSpPr txBox="1"/>
          <p:nvPr/>
        </p:nvSpPr>
        <p:spPr>
          <a:xfrm>
            <a:off x="10910606" y="4485723"/>
            <a:ext cx="312049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371600"/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[</a:t>
            </a:r>
            <a:r>
              <a:rPr lang="en-US" sz="3600" dirty="0">
                <a:solidFill>
                  <a:srgbClr val="FA7128"/>
                </a:solidFill>
                <a:latin typeface="Amazon Ember Display"/>
              </a:rPr>
              <a:t>0.743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,</a:t>
            </a:r>
            <a:r>
              <a:rPr lang="en-US" sz="3600" dirty="0">
                <a:solidFill>
                  <a:srgbClr val="92D050"/>
                </a:solidFill>
                <a:latin typeface="Amazon Ember Display"/>
              </a:rPr>
              <a:t> </a:t>
            </a:r>
            <a:r>
              <a:rPr lang="en-US" sz="3600" dirty="0">
                <a:solidFill>
                  <a:srgbClr val="099ADC"/>
                </a:solidFill>
                <a:latin typeface="Amazon Ember Display"/>
              </a:rPr>
              <a:t>0.720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,</a:t>
            </a:r>
            <a:r>
              <a:rPr lang="en-US" sz="3600" dirty="0">
                <a:solidFill>
                  <a:srgbClr val="92D050"/>
                </a:solidFill>
                <a:latin typeface="Amazon Ember Display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Amazon Ember Display"/>
              </a:rPr>
              <a:t>-0.325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, </a:t>
            </a:r>
            <a:r>
              <a:rPr lang="en-US" sz="3600" dirty="0">
                <a:solidFill>
                  <a:srgbClr val="0155C4"/>
                </a:solidFill>
                <a:latin typeface="Amazon Ember Display"/>
              </a:rPr>
              <a:t>0.195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, </a:t>
            </a:r>
            <a:r>
              <a:rPr lang="en-US" sz="3600" dirty="0">
                <a:solidFill>
                  <a:srgbClr val="92D050"/>
                </a:solidFill>
                <a:latin typeface="Amazon Ember Display"/>
              </a:rPr>
              <a:t>0.835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,</a:t>
            </a:r>
            <a:r>
              <a:rPr lang="en-US" sz="3600" dirty="0">
                <a:solidFill>
                  <a:srgbClr val="92D050"/>
                </a:solidFill>
                <a:latin typeface="Amazon Ember Display"/>
              </a:rPr>
              <a:t> </a:t>
            </a:r>
            <a:r>
              <a:rPr lang="en-US" sz="3600" dirty="0">
                <a:solidFill>
                  <a:srgbClr val="802BFE"/>
                </a:solidFill>
                <a:latin typeface="Amazon Ember Display"/>
              </a:rPr>
              <a:t>-0.945</a:t>
            </a:r>
            <a:r>
              <a:rPr lang="en-US" sz="3600" dirty="0">
                <a:solidFill>
                  <a:srgbClr val="FFFFFF"/>
                </a:solidFill>
                <a:latin typeface="Amazon Ember Display"/>
              </a:rPr>
              <a:t>]</a:t>
            </a:r>
          </a:p>
        </p:txBody>
      </p:sp>
      <p:sp>
        <p:nvSpPr>
          <p:cNvPr id="69" name="Abrir llave 16">
            <a:extLst>
              <a:ext uri="{FF2B5EF4-FFF2-40B4-BE49-F238E27FC236}">
                <a16:creationId xmlns:a16="http://schemas.microsoft.com/office/drawing/2014/main" id="{49F7D428-F1C8-769A-E34E-283F14E76989}"/>
              </a:ext>
            </a:extLst>
          </p:cNvPr>
          <p:cNvSpPr/>
          <p:nvPr/>
        </p:nvSpPr>
        <p:spPr>
          <a:xfrm rot="16200000">
            <a:off x="12029739" y="6188437"/>
            <a:ext cx="521208" cy="3353093"/>
          </a:xfrm>
          <a:prstGeom prst="leftBrace">
            <a:avLst>
              <a:gd name="adj1" fmla="val 8333"/>
              <a:gd name="adj2" fmla="val 50822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600"/>
            <a:endParaRPr lang="es-ES_tradnl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70" name="Marcador de texto 1">
            <a:extLst>
              <a:ext uri="{FF2B5EF4-FFF2-40B4-BE49-F238E27FC236}">
                <a16:creationId xmlns:a16="http://schemas.microsoft.com/office/drawing/2014/main" id="{8B909370-0D78-E62A-ABE3-E3614ABDEDCF}"/>
              </a:ext>
            </a:extLst>
          </p:cNvPr>
          <p:cNvSpPr txBox="1">
            <a:spLocks/>
          </p:cNvSpPr>
          <p:nvPr/>
        </p:nvSpPr>
        <p:spPr>
          <a:xfrm>
            <a:off x="11295541" y="8234762"/>
            <a:ext cx="2350622" cy="553998"/>
          </a:xfrm>
          <a:prstGeom prst="rect">
            <a:avLst/>
          </a:prstGeom>
        </p:spPr>
        <p:txBody>
          <a:bodyPr vert="horz" wrap="square" lIns="0" tIns="68580" rIns="0" bIns="6858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spcAft>
                <a:spcPts val="4500"/>
              </a:spcAft>
              <a:buClr>
                <a:srgbClr val="FFFFFF"/>
              </a:buClr>
            </a:pPr>
            <a:r>
              <a:rPr lang="es-ES_tradnl" sz="3000" dirty="0" err="1">
                <a:solidFill>
                  <a:srgbClr val="FFFFFF"/>
                </a:solidFill>
                <a:latin typeface="Amazon Ember Display"/>
              </a:rPr>
              <a:t>Embeddings</a:t>
            </a:r>
            <a:endParaRPr lang="es-ES_tradnl" sz="3000" dirty="0">
              <a:solidFill>
                <a:srgbClr val="FFFFFF"/>
              </a:solidFill>
              <a:latin typeface="Amazon Ember Display"/>
            </a:endParaRPr>
          </a:p>
        </p:txBody>
      </p:sp>
      <p:cxnSp>
        <p:nvCxnSpPr>
          <p:cNvPr id="71" name="Conector recto de flecha 18">
            <a:extLst>
              <a:ext uri="{FF2B5EF4-FFF2-40B4-BE49-F238E27FC236}">
                <a16:creationId xmlns:a16="http://schemas.microsoft.com/office/drawing/2014/main" id="{566E4B6D-B717-9909-7532-0A328EB5F0FB}"/>
              </a:ext>
            </a:extLst>
          </p:cNvPr>
          <p:cNvCxnSpPr>
            <a:cxnSpLocks/>
          </p:cNvCxnSpPr>
          <p:nvPr/>
        </p:nvCxnSpPr>
        <p:spPr>
          <a:xfrm>
            <a:off x="14193710" y="5359566"/>
            <a:ext cx="745199" cy="0"/>
          </a:xfrm>
          <a:prstGeom prst="straightConnector1">
            <a:avLst/>
          </a:prstGeom>
          <a:ln w="762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8">
            <a:extLst>
              <a:ext uri="{FF2B5EF4-FFF2-40B4-BE49-F238E27FC236}">
                <a16:creationId xmlns:a16="http://schemas.microsoft.com/office/drawing/2014/main" id="{8A0B5467-F7BB-5390-33CA-44EB009F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413" y="4413199"/>
            <a:ext cx="1892735" cy="18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Abrir llave 21">
            <a:extLst>
              <a:ext uri="{FF2B5EF4-FFF2-40B4-BE49-F238E27FC236}">
                <a16:creationId xmlns:a16="http://schemas.microsoft.com/office/drawing/2014/main" id="{4C4D1F62-BF23-35AA-8C1C-5209BEED6032}"/>
              </a:ext>
            </a:extLst>
          </p:cNvPr>
          <p:cNvSpPr/>
          <p:nvPr/>
        </p:nvSpPr>
        <p:spPr>
          <a:xfrm rot="16200000">
            <a:off x="15816881" y="6810911"/>
            <a:ext cx="521208" cy="2108145"/>
          </a:xfrm>
          <a:prstGeom prst="leftBrace">
            <a:avLst>
              <a:gd name="adj1" fmla="val 8333"/>
              <a:gd name="adj2" fmla="val 50822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600"/>
            <a:endParaRPr lang="es-ES_tradnl" sz="270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74" name="Marcador de texto 1">
            <a:extLst>
              <a:ext uri="{FF2B5EF4-FFF2-40B4-BE49-F238E27FC236}">
                <a16:creationId xmlns:a16="http://schemas.microsoft.com/office/drawing/2014/main" id="{E2C6C331-53E4-F79E-D9BB-93AC633D4588}"/>
              </a:ext>
            </a:extLst>
          </p:cNvPr>
          <p:cNvSpPr txBox="1">
            <a:spLocks/>
          </p:cNvSpPr>
          <p:nvPr/>
        </p:nvSpPr>
        <p:spPr>
          <a:xfrm>
            <a:off x="14566308" y="8234762"/>
            <a:ext cx="2811210" cy="969496"/>
          </a:xfrm>
          <a:prstGeom prst="rect">
            <a:avLst/>
          </a:prstGeom>
        </p:spPr>
        <p:txBody>
          <a:bodyPr vert="horz" wrap="square" lIns="0" tIns="68580" rIns="0" bIns="6858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>
              <a:spcAft>
                <a:spcPts val="4500"/>
              </a:spcAft>
              <a:buClr>
                <a:srgbClr val="FFFFFF"/>
              </a:buClr>
            </a:pPr>
            <a:r>
              <a:rPr lang="es-ES_tradnl" sz="3000" dirty="0">
                <a:solidFill>
                  <a:srgbClr val="FFFFFF"/>
                </a:solidFill>
                <a:latin typeface="Amazon Ember Display"/>
              </a:rPr>
              <a:t>Base de Datos Vectorial</a:t>
            </a:r>
          </a:p>
        </p:txBody>
      </p:sp>
    </p:spTree>
    <p:extLst>
      <p:ext uri="{BB962C8B-B14F-4D97-AF65-F5344CB8AC3E}">
        <p14:creationId xmlns:p14="http://schemas.microsoft.com/office/powerpoint/2010/main" val="24566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8" grpId="0"/>
      <p:bldP spid="69" grpId="0" animBg="1"/>
      <p:bldP spid="70" grpId="0"/>
      <p:bldP spid="73" grpId="0" animBg="1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1CC421B0-DEBA-35D1-A95A-962130268034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3B60B8FC-661A-2FE1-41BB-45D9A8901A5B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4E936319-4AA4-C7FC-4F08-247681A08ACE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F63290F0-9C3E-7247-8FFB-B4A1F3F88BB3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6F9DD00C-4B80-8E5F-E82E-CD39FE5CCECA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8C0A834D-33D3-A02C-5F71-642687E98E05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05913A0-A205-F09E-2B22-D5CD5F8580F9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30623594-B0D7-BB11-DEC8-263313E55FB1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C7E1B1E9-CD27-E9EC-DA1F-0B368F241BED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80C83C2E-8501-42A1-A2BE-C8DDA1B46CA1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6FF2D827-5C7F-BF02-ED28-D724CEFB642D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A6680494-B19D-D9D2-345E-A064ED608D81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7618160F-C5D5-4CFF-04F6-3DB6542EBDED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138E0E2F-9B80-8842-5E7F-8DFCC8B2F820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A563BB47-ACFE-730D-8F58-6AFF0A6133AC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E3C25D56-3BE3-FFB7-7864-3D77533E3B3C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FA4377C1-7ACB-AF95-1202-C250DA84B89A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2F1F992A-D9B1-FA01-BE55-98969B677C71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E36EC9D8-699A-B267-B2F9-F0DA3122EB0C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6C9C90D4-0BB8-9141-C042-50CC0AD8BD9A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9261DB08-4D33-3312-4A5F-50E3647007AE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63CDC630-746B-8177-B594-39D88AB2BAFA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19B188B9-1372-FD87-4A93-61188AE81510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C0A7F800-FC22-0387-EF93-500C88F78666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CF47DD53-8BE6-62B9-44F4-CB23BB84B700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CD064DFB-8137-D965-03A9-41C8131B93E9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19CE243D-A6FF-5B11-678E-DDF3AF6D942F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9">
              <a:extLst>
                <a:ext uri="{FF2B5EF4-FFF2-40B4-BE49-F238E27FC236}">
                  <a16:creationId xmlns:a16="http://schemas.microsoft.com/office/drawing/2014/main" id="{4F4C06CD-58A4-869A-5D8C-933FF192CC2F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30">
              <a:extLst>
                <a:ext uri="{FF2B5EF4-FFF2-40B4-BE49-F238E27FC236}">
                  <a16:creationId xmlns:a16="http://schemas.microsoft.com/office/drawing/2014/main" id="{6FF109F1-02C6-C2D2-B030-03887C66D256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9" name="Freeform 31">
            <a:extLst>
              <a:ext uri="{FF2B5EF4-FFF2-40B4-BE49-F238E27FC236}">
                <a16:creationId xmlns:a16="http://schemas.microsoft.com/office/drawing/2014/main" id="{0407765E-EC39-7AE7-748A-9B778528E115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4" name="Freeform 61">
            <a:extLst>
              <a:ext uri="{FF2B5EF4-FFF2-40B4-BE49-F238E27FC236}">
                <a16:creationId xmlns:a16="http://schemas.microsoft.com/office/drawing/2014/main" id="{6DEFEF3B-462F-C253-24BD-E55AB47C3FE0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5" name="Group 62">
            <a:extLst>
              <a:ext uri="{FF2B5EF4-FFF2-40B4-BE49-F238E27FC236}">
                <a16:creationId xmlns:a16="http://schemas.microsoft.com/office/drawing/2014/main" id="{C781C147-A11E-2A23-CF45-BF154BCE8E03}"/>
              </a:ext>
            </a:extLst>
          </p:cNvPr>
          <p:cNvGrpSpPr/>
          <p:nvPr/>
        </p:nvGrpSpPr>
        <p:grpSpPr>
          <a:xfrm rot="-3513281">
            <a:off x="15476971" y="106570"/>
            <a:ext cx="863973" cy="611734"/>
            <a:chOff x="0" y="0"/>
            <a:chExt cx="3317056" cy="2348634"/>
          </a:xfrm>
        </p:grpSpPr>
        <p:sp>
          <p:nvSpPr>
            <p:cNvPr id="186" name="Freeform 63">
              <a:extLst>
                <a:ext uri="{FF2B5EF4-FFF2-40B4-BE49-F238E27FC236}">
                  <a16:creationId xmlns:a16="http://schemas.microsoft.com/office/drawing/2014/main" id="{05A1AC89-A72F-9972-5AAC-0779C20D32CB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" name="TextBox 64">
            <a:extLst>
              <a:ext uri="{FF2B5EF4-FFF2-40B4-BE49-F238E27FC236}">
                <a16:creationId xmlns:a16="http://schemas.microsoft.com/office/drawing/2014/main" id="{0A379F3F-F2AC-E7F3-E7A0-D4953DA4C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017" y="503083"/>
            <a:ext cx="164592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RAG: En ACCIÓN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D44CF2E6-E152-14BD-E261-4CC23CC2D3B7}"/>
              </a:ext>
            </a:extLst>
          </p:cNvPr>
          <p:cNvSpPr/>
          <p:nvPr/>
        </p:nvSpPr>
        <p:spPr>
          <a:xfrm>
            <a:off x="662271" y="1576694"/>
            <a:ext cx="17373600" cy="4848162"/>
          </a:xfrm>
          <a:prstGeom prst="roundRect">
            <a:avLst/>
          </a:prstGeom>
          <a:solidFill>
            <a:schemeClr val="tx2">
              <a:lumMod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endParaRPr lang="en-US" sz="2100" dirty="0">
              <a:solidFill>
                <a:prstClr val="black"/>
              </a:solidFill>
              <a:latin typeface="Amazon Ember Display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C9B7646-908A-9940-D362-8B33686842EA}"/>
              </a:ext>
            </a:extLst>
          </p:cNvPr>
          <p:cNvSpPr/>
          <p:nvPr/>
        </p:nvSpPr>
        <p:spPr>
          <a:xfrm>
            <a:off x="2234790" y="1617449"/>
            <a:ext cx="1559274" cy="48481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endParaRPr lang="en-US" sz="3000" dirty="0">
              <a:solidFill>
                <a:prstClr val="white"/>
              </a:solidFill>
              <a:latin typeface="Amazon Ember Display"/>
            </a:endParaRP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7CBC5D9B-7AFE-FE2D-905C-9B501557EF7D}"/>
              </a:ext>
            </a:extLst>
          </p:cNvPr>
          <p:cNvSpPr/>
          <p:nvPr/>
        </p:nvSpPr>
        <p:spPr>
          <a:xfrm>
            <a:off x="564301" y="1617452"/>
            <a:ext cx="3228902" cy="4848162"/>
          </a:xfrm>
          <a:prstGeom prst="roundRect">
            <a:avLst>
              <a:gd name="adj" fmla="val 2674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r>
              <a:rPr lang="en-US" sz="3000" dirty="0" err="1">
                <a:solidFill>
                  <a:prstClr val="white"/>
                </a:solidFill>
                <a:latin typeface="Amazon Ember Display"/>
              </a:rPr>
              <a:t>Flujo</a:t>
            </a:r>
            <a:r>
              <a:rPr lang="en-US" sz="3000" dirty="0">
                <a:solidFill>
                  <a:prstClr val="white"/>
                </a:solidFill>
                <a:latin typeface="Amazon Ember Display"/>
              </a:rPr>
              <a:t> </a:t>
            </a:r>
            <a:r>
              <a:rPr lang="en-US" sz="3000" dirty="0" err="1">
                <a:solidFill>
                  <a:prstClr val="white"/>
                </a:solidFill>
                <a:latin typeface="Amazon Ember Display"/>
              </a:rPr>
              <a:t>basado</a:t>
            </a:r>
            <a:r>
              <a:rPr lang="en-US" sz="3000" dirty="0">
                <a:solidFill>
                  <a:prstClr val="white"/>
                </a:solidFill>
                <a:latin typeface="Amazon Ember Display"/>
              </a:rPr>
              <a:t> </a:t>
            </a:r>
            <a:r>
              <a:rPr lang="en-US" sz="3000" dirty="0" err="1">
                <a:solidFill>
                  <a:prstClr val="white"/>
                </a:solidFill>
                <a:latin typeface="Amazon Ember Display"/>
              </a:rPr>
              <a:t>en</a:t>
            </a:r>
            <a:r>
              <a:rPr lang="en-US" sz="3000" dirty="0">
                <a:solidFill>
                  <a:prstClr val="white"/>
                </a:solidFill>
                <a:latin typeface="Amazon Ember Display"/>
              </a:rPr>
              <a:t> LLM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3596DB99-CCD2-3D4D-1D60-3688A9D9B7F3}"/>
              </a:ext>
            </a:extLst>
          </p:cNvPr>
          <p:cNvSpPr/>
          <p:nvPr/>
        </p:nvSpPr>
        <p:spPr>
          <a:xfrm>
            <a:off x="564300" y="6867216"/>
            <a:ext cx="17373600" cy="2566308"/>
          </a:xfrm>
          <a:prstGeom prst="roundRect">
            <a:avLst/>
          </a:prstGeom>
          <a:solidFill>
            <a:schemeClr val="tx2">
              <a:lumMod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endParaRPr lang="en-US" sz="2100" dirty="0">
              <a:solidFill>
                <a:prstClr val="black"/>
              </a:solidFill>
              <a:latin typeface="Amazon Ember Display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3A77814-1492-02E2-90FB-D23B38881562}"/>
              </a:ext>
            </a:extLst>
          </p:cNvPr>
          <p:cNvSpPr/>
          <p:nvPr/>
        </p:nvSpPr>
        <p:spPr>
          <a:xfrm>
            <a:off x="2463389" y="6882901"/>
            <a:ext cx="1329812" cy="243056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endParaRPr lang="en-US" sz="3000" dirty="0">
              <a:solidFill>
                <a:prstClr val="white"/>
              </a:solidFill>
              <a:latin typeface="Amazon Ember Display"/>
            </a:endParaRPr>
          </a:p>
        </p:txBody>
      </p:sp>
      <p:sp>
        <p:nvSpPr>
          <p:cNvPr id="193" name="TextBox 9">
            <a:extLst>
              <a:ext uri="{FF2B5EF4-FFF2-40B4-BE49-F238E27FC236}">
                <a16:creationId xmlns:a16="http://schemas.microsoft.com/office/drawing/2014/main" id="{57E9015D-5370-58CD-8344-EDB2105E1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8534" y="3169754"/>
            <a:ext cx="22603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Large Language Model</a:t>
            </a:r>
          </a:p>
        </p:txBody>
      </p:sp>
      <p:sp>
        <p:nvSpPr>
          <p:cNvPr id="194" name="TextBox 9">
            <a:extLst>
              <a:ext uri="{FF2B5EF4-FFF2-40B4-BE49-F238E27FC236}">
                <a16:creationId xmlns:a16="http://schemas.microsoft.com/office/drawing/2014/main" id="{4C68C471-B14F-EC7F-2560-CD9A59E0D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5148" y="3169754"/>
            <a:ext cx="22603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Prompt augmentation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21A021E-EAFC-222D-5F54-AB66A46239DC}"/>
              </a:ext>
            </a:extLst>
          </p:cNvPr>
          <p:cNvSpPr txBox="1"/>
          <p:nvPr/>
        </p:nvSpPr>
        <p:spPr>
          <a:xfrm>
            <a:off x="16105664" y="3331337"/>
            <a:ext cx="12471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r>
              <a:rPr lang="en-US" sz="2400" b="1" dirty="0">
                <a:solidFill>
                  <a:srgbClr val="00B050"/>
                </a:solidFill>
                <a:latin typeface="Amazon Ember Display"/>
              </a:rPr>
              <a:t>OUTPUT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76506383-475E-11AC-B0F1-1ED24A8AE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6624" y="1556523"/>
            <a:ext cx="1988946" cy="1988946"/>
          </a:xfrm>
          <a:prstGeom prst="rect">
            <a:avLst/>
          </a:prstGeom>
        </p:spPr>
      </p:pic>
      <p:sp>
        <p:nvSpPr>
          <p:cNvPr id="197" name="TextBox 9">
            <a:extLst>
              <a:ext uri="{FF2B5EF4-FFF2-40B4-BE49-F238E27FC236}">
                <a16:creationId xmlns:a16="http://schemas.microsoft.com/office/drawing/2014/main" id="{64AEAADF-B12D-61C5-117C-D24BAF099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6589" y="8694860"/>
            <a:ext cx="263163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Embedding</a:t>
            </a:r>
          </a:p>
        </p:txBody>
      </p:sp>
      <p:sp>
        <p:nvSpPr>
          <p:cNvPr id="198" name="TextBox 9">
            <a:extLst>
              <a:ext uri="{FF2B5EF4-FFF2-40B4-BE49-F238E27FC236}">
                <a16:creationId xmlns:a16="http://schemas.microsoft.com/office/drawing/2014/main" id="{BAA017E8-BC7A-66C4-F8BB-A54C051A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6589" y="8791037"/>
            <a:ext cx="22652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 err="1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Documentos</a:t>
            </a:r>
            <a:endParaRPr lang="en-US" altLang="en-US" sz="2100" dirty="0">
              <a:solidFill>
                <a:prstClr val="white"/>
              </a:solidFill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9" name="TextBox 9">
            <a:extLst>
              <a:ext uri="{FF2B5EF4-FFF2-40B4-BE49-F238E27FC236}">
                <a16:creationId xmlns:a16="http://schemas.microsoft.com/office/drawing/2014/main" id="{6EC28835-90C2-3D5B-DF1C-B1B40B82B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1236" y="8694860"/>
            <a:ext cx="210292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Base de Datos Vectorial</a:t>
            </a:r>
          </a:p>
        </p:txBody>
      </p:sp>
      <p:sp>
        <p:nvSpPr>
          <p:cNvPr id="200" name="TextBox 9">
            <a:extLst>
              <a:ext uri="{FF2B5EF4-FFF2-40B4-BE49-F238E27FC236}">
                <a16:creationId xmlns:a16="http://schemas.microsoft.com/office/drawing/2014/main" id="{1445D438-7D14-C2F2-726C-279DCADFC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522" y="4270975"/>
            <a:ext cx="17764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Embedding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B09DEFC-F190-5F89-34F9-EB118F5B4CF3}"/>
              </a:ext>
            </a:extLst>
          </p:cNvPr>
          <p:cNvSpPr txBox="1"/>
          <p:nvPr/>
        </p:nvSpPr>
        <p:spPr>
          <a:xfrm>
            <a:off x="4131432" y="5845377"/>
            <a:ext cx="1393009" cy="4154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r>
              <a:rPr lang="en-US" sz="2100" dirty="0">
                <a:solidFill>
                  <a:prstClr val="white"/>
                </a:solidFill>
                <a:latin typeface="Amazon Ember Display"/>
              </a:rPr>
              <a:t>Embedding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7E55FCAA-C277-99D7-0DEE-DAF06A83C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0321" y="7002536"/>
            <a:ext cx="1988946" cy="1988946"/>
          </a:xfrm>
          <a:prstGeom prst="rect">
            <a:avLst/>
          </a:prstGeom>
        </p:spPr>
      </p:pic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46678391-99FF-0806-C3FD-8EBD4D2B5A54}"/>
              </a:ext>
            </a:extLst>
          </p:cNvPr>
          <p:cNvCxnSpPr>
            <a:cxnSpLocks/>
          </p:cNvCxnSpPr>
          <p:nvPr/>
        </p:nvCxnSpPr>
        <p:spPr>
          <a:xfrm flipH="1">
            <a:off x="9947171" y="7957218"/>
            <a:ext cx="1003119" cy="8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3E141-737E-A384-3C28-D529BA89D4B5}"/>
              </a:ext>
            </a:extLst>
          </p:cNvPr>
          <p:cNvSpPr txBox="1"/>
          <p:nvPr/>
        </p:nvSpPr>
        <p:spPr>
          <a:xfrm>
            <a:off x="4451474" y="3331337"/>
            <a:ext cx="1038602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371600">
              <a:defRPr/>
            </a:pPr>
            <a:r>
              <a:rPr lang="en-US" sz="2100" dirty="0" err="1">
                <a:solidFill>
                  <a:prstClr val="white"/>
                </a:solidFill>
                <a:latin typeface="Amazon Ember Display"/>
              </a:rPr>
              <a:t>Usuario</a:t>
            </a:r>
            <a:endParaRPr lang="en-US" sz="2100" dirty="0">
              <a:solidFill>
                <a:prstClr val="white"/>
              </a:solidFill>
              <a:latin typeface="Amazon Ember Display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0BCD59F-08FB-3D6A-C43C-23C31A10C256}"/>
              </a:ext>
            </a:extLst>
          </p:cNvPr>
          <p:cNvSpPr txBox="1"/>
          <p:nvPr/>
        </p:nvSpPr>
        <p:spPr>
          <a:xfrm>
            <a:off x="6531417" y="2505443"/>
            <a:ext cx="92012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r>
              <a:rPr lang="en-US" sz="2400" b="1" dirty="0">
                <a:solidFill>
                  <a:srgbClr val="00B050"/>
                </a:solidFill>
                <a:latin typeface="Amazon Ember Display"/>
              </a:rPr>
              <a:t>INPUT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35AD1FC-148B-A457-53B9-2FB642B80D39}"/>
              </a:ext>
            </a:extLst>
          </p:cNvPr>
          <p:cNvCxnSpPr>
            <a:cxnSpLocks/>
          </p:cNvCxnSpPr>
          <p:nvPr/>
        </p:nvCxnSpPr>
        <p:spPr>
          <a:xfrm>
            <a:off x="14745462" y="2550996"/>
            <a:ext cx="989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A24991B-2B7D-BD76-CB7E-E8460CF6D8F5}"/>
              </a:ext>
            </a:extLst>
          </p:cNvPr>
          <p:cNvCxnSpPr>
            <a:cxnSpLocks/>
          </p:cNvCxnSpPr>
          <p:nvPr/>
        </p:nvCxnSpPr>
        <p:spPr>
          <a:xfrm>
            <a:off x="12619778" y="2550996"/>
            <a:ext cx="892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94F457C-6578-006E-AEBC-40EF5F0A88EA}"/>
              </a:ext>
            </a:extLst>
          </p:cNvPr>
          <p:cNvCxnSpPr>
            <a:cxnSpLocks/>
          </p:cNvCxnSpPr>
          <p:nvPr/>
        </p:nvCxnSpPr>
        <p:spPr>
          <a:xfrm>
            <a:off x="5715570" y="2282621"/>
            <a:ext cx="4893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1561D1A-34EF-69E3-07D2-A6E1765F4821}"/>
              </a:ext>
            </a:extLst>
          </p:cNvPr>
          <p:cNvCxnSpPr>
            <a:cxnSpLocks/>
            <a:endCxn id="219" idx="0"/>
          </p:cNvCxnSpPr>
          <p:nvPr/>
        </p:nvCxnSpPr>
        <p:spPr>
          <a:xfrm>
            <a:off x="6902849" y="5287037"/>
            <a:ext cx="0" cy="62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0" name="Picture 209">
            <a:extLst>
              <a:ext uri="{FF2B5EF4-FFF2-40B4-BE49-F238E27FC236}">
                <a16:creationId xmlns:a16="http://schemas.microsoft.com/office/drawing/2014/main" id="{7FA478C1-BF92-D0FF-24A0-372BF45405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 b="11850"/>
          <a:stretch/>
        </p:blipFill>
        <p:spPr>
          <a:xfrm>
            <a:off x="7953272" y="3888212"/>
            <a:ext cx="1988946" cy="146960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5005C51F-B8A1-4FED-A674-F5B12F09514B}"/>
              </a:ext>
            </a:extLst>
          </p:cNvPr>
          <p:cNvSpPr txBox="1"/>
          <p:nvPr/>
        </p:nvSpPr>
        <p:spPr>
          <a:xfrm>
            <a:off x="9509576" y="4441131"/>
            <a:ext cx="1110882" cy="4154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r>
              <a:rPr lang="en-US" sz="2100" dirty="0" err="1">
                <a:solidFill>
                  <a:prstClr val="white"/>
                </a:solidFill>
                <a:latin typeface="Amazon Ember Display"/>
              </a:rPr>
              <a:t>Contexto</a:t>
            </a:r>
            <a:endParaRPr lang="en-US" sz="2100" dirty="0">
              <a:solidFill>
                <a:prstClr val="white"/>
              </a:solidFill>
              <a:latin typeface="Amazon Ember Display"/>
            </a:endParaRPr>
          </a:p>
        </p:txBody>
      </p:sp>
      <p:cxnSp>
        <p:nvCxnSpPr>
          <p:cNvPr id="212" name="Elbow Connector 211">
            <a:extLst>
              <a:ext uri="{FF2B5EF4-FFF2-40B4-BE49-F238E27FC236}">
                <a16:creationId xmlns:a16="http://schemas.microsoft.com/office/drawing/2014/main" id="{A93FE9B2-D49B-0D18-2695-76C7C7FC9D24}"/>
              </a:ext>
            </a:extLst>
          </p:cNvPr>
          <p:cNvCxnSpPr>
            <a:cxnSpLocks/>
          </p:cNvCxnSpPr>
          <p:nvPr/>
        </p:nvCxnSpPr>
        <p:spPr>
          <a:xfrm>
            <a:off x="5733148" y="3190096"/>
            <a:ext cx="1169702" cy="8633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2374FED-AF68-6468-70E7-5D6DAFE98F9D}"/>
              </a:ext>
            </a:extLst>
          </p:cNvPr>
          <p:cNvGrpSpPr>
            <a:grpSpLocks noChangeAspect="1"/>
          </p:cNvGrpSpPr>
          <p:nvPr/>
        </p:nvGrpSpPr>
        <p:grpSpPr>
          <a:xfrm>
            <a:off x="5756043" y="5911172"/>
            <a:ext cx="2333784" cy="330083"/>
            <a:chOff x="7296525" y="3644878"/>
            <a:chExt cx="2117686" cy="299519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DF6E312-2B17-5F1C-182A-CBFD4E4B9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740" y="3644882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-0.02</a:t>
              </a: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6993E55-C346-4080-436B-BEBC2C1C85DF}"/>
                </a:ext>
              </a:extLst>
            </p:cNvPr>
            <p:cNvGrpSpPr/>
            <p:nvPr/>
          </p:nvGrpSpPr>
          <p:grpSpPr>
            <a:xfrm>
              <a:off x="8806277" y="3644880"/>
              <a:ext cx="301752" cy="299515"/>
              <a:chOff x="7904166" y="3644883"/>
              <a:chExt cx="301752" cy="299515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3AA58540-2B47-47A4-8535-4C1664E9D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166" y="3644883"/>
                <a:ext cx="301752" cy="299515"/>
              </a:xfrm>
              <a:prstGeom prst="roundRect">
                <a:avLst>
                  <a:gd name="adj" fmla="val 924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:endParaRPr lang="en-US" sz="750" dirty="0" err="1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5B2FFE95-0873-2096-7E44-55AC193E6A90}"/>
                  </a:ext>
                </a:extLst>
              </p:cNvPr>
              <p:cNvGrpSpPr/>
              <p:nvPr/>
            </p:nvGrpSpPr>
            <p:grpSpPr>
              <a:xfrm>
                <a:off x="7943113" y="3770821"/>
                <a:ext cx="223859" cy="47639"/>
                <a:chOff x="7939795" y="3768225"/>
                <a:chExt cx="223859" cy="47639"/>
              </a:xfrm>
            </p:grpSpPr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A5735AD3-1C4C-6835-36C7-665BC95B1C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9795" y="3770144"/>
                  <a:ext cx="46883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>
                    <a:defRPr/>
                  </a:pPr>
                  <a:endParaRPr lang="en-US" sz="750" dirty="0" err="1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AF9BAFF1-7419-38CA-F693-693F63DD2C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14803" y="3768225"/>
                  <a:ext cx="48851" cy="476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>
                    <a:defRPr/>
                  </a:pPr>
                  <a:endParaRPr lang="en-US" sz="750" dirty="0" err="1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883FD91C-5CE8-9AD0-2FA2-016FDF6451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27299" y="3770144"/>
                  <a:ext cx="46883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>
                    <a:defRPr/>
                  </a:pPr>
                  <a:endParaRPr lang="en-US" sz="750" dirty="0" err="1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</p:grpSp>
        </p:grp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C84F29B2-0B31-5DA9-B92B-D9FD1E71F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6525" y="3644879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0.89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A545099E-E2EA-71C6-8C23-C814F02D4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12459" y="3644879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-0.38</a:t>
              </a:r>
            </a:p>
          </p:txBody>
        </p:sp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11BBF77-42FD-613A-39B8-D94833BF2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1756" y="3644878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-0.53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A9A82F50-C5E2-421B-F24C-D47581C08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0310" y="3644878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0.95</a:t>
              </a:r>
            </a:p>
          </p:txBody>
        </p: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B2607A02-0E21-0D5B-EF17-C8FCA5BC0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525" y="3644878"/>
              <a:ext cx="301752" cy="299515"/>
            </a:xfrm>
            <a:prstGeom prst="roundRect">
              <a:avLst>
                <a:gd name="adj" fmla="val 924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prstClr val="white"/>
                  </a:solidFill>
                  <a:latin typeface="Amazon Ember Display"/>
                </a:rPr>
                <a:t>0.17</a:t>
              </a:r>
            </a:p>
          </p:txBody>
        </p:sp>
      </p:grpSp>
      <p:cxnSp>
        <p:nvCxnSpPr>
          <p:cNvPr id="226" name="Elbow Connector 225">
            <a:extLst>
              <a:ext uri="{FF2B5EF4-FFF2-40B4-BE49-F238E27FC236}">
                <a16:creationId xmlns:a16="http://schemas.microsoft.com/office/drawing/2014/main" id="{BB179831-C8DD-4399-A0FB-5BADCB6994F9}"/>
              </a:ext>
            </a:extLst>
          </p:cNvPr>
          <p:cNvCxnSpPr>
            <a:cxnSpLocks/>
            <a:stCxn id="219" idx="2"/>
          </p:cNvCxnSpPr>
          <p:nvPr/>
        </p:nvCxnSpPr>
        <p:spPr>
          <a:xfrm rot="16200000" flipH="1">
            <a:off x="6576055" y="6583521"/>
            <a:ext cx="1724444" cy="10398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72B58447-2CDF-6396-F201-BD700287D129}"/>
              </a:ext>
            </a:extLst>
          </p:cNvPr>
          <p:cNvCxnSpPr>
            <a:cxnSpLocks/>
          </p:cNvCxnSpPr>
          <p:nvPr/>
        </p:nvCxnSpPr>
        <p:spPr>
          <a:xfrm flipV="1">
            <a:off x="8947745" y="5252306"/>
            <a:ext cx="0" cy="20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8" name="Elbow Connector 227">
            <a:extLst>
              <a:ext uri="{FF2B5EF4-FFF2-40B4-BE49-F238E27FC236}">
                <a16:creationId xmlns:a16="http://schemas.microsoft.com/office/drawing/2014/main" id="{506F11ED-A6BA-A50D-5833-16A4893447FA}"/>
              </a:ext>
            </a:extLst>
          </p:cNvPr>
          <p:cNvCxnSpPr>
            <a:cxnSpLocks/>
            <a:stCxn id="210" idx="0"/>
          </p:cNvCxnSpPr>
          <p:nvPr/>
        </p:nvCxnSpPr>
        <p:spPr>
          <a:xfrm rot="5400000" flipH="1" flipV="1">
            <a:off x="9395442" y="2674254"/>
            <a:ext cx="766260" cy="16616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D337BD5C-DD00-9027-B949-28BC4A06AD16}"/>
              </a:ext>
            </a:extLst>
          </p:cNvPr>
          <p:cNvSpPr/>
          <p:nvPr/>
        </p:nvSpPr>
        <p:spPr>
          <a:xfrm>
            <a:off x="564301" y="6882903"/>
            <a:ext cx="3228902" cy="2430558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68580" rIns="68580" rtlCol="0" anchor="ctr"/>
          <a:lstStyle/>
          <a:p>
            <a:pPr algn="ctr" defTabSz="1371600">
              <a:defRPr/>
            </a:pPr>
            <a:r>
              <a:rPr lang="es-ES_tradnl" sz="3000" noProof="0" dirty="0">
                <a:solidFill>
                  <a:prstClr val="white"/>
                </a:solidFill>
                <a:latin typeface="Amazon Ember Display"/>
              </a:rPr>
              <a:t>Ingesta de Datos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6AF45AE-DBB4-8AC0-7606-28BA25012A21}"/>
              </a:ext>
            </a:extLst>
          </p:cNvPr>
          <p:cNvSpPr txBox="1"/>
          <p:nvPr/>
        </p:nvSpPr>
        <p:spPr>
          <a:xfrm>
            <a:off x="5431934" y="7557665"/>
            <a:ext cx="13849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371600">
              <a:defRPr/>
            </a:pPr>
            <a:r>
              <a:rPr lang="en-US" sz="2100" dirty="0" err="1">
                <a:solidFill>
                  <a:prstClr val="white"/>
                </a:solidFill>
                <a:latin typeface="Amazon Ember Display"/>
              </a:rPr>
              <a:t>Búsqueda</a:t>
            </a:r>
            <a:r>
              <a:rPr lang="en-US" sz="2100" dirty="0">
                <a:solidFill>
                  <a:prstClr val="white"/>
                </a:solidFill>
                <a:latin typeface="Amazon Ember Display"/>
              </a:rPr>
              <a:t> </a:t>
            </a:r>
            <a:r>
              <a:rPr lang="en-US" sz="2100" dirty="0" err="1">
                <a:solidFill>
                  <a:prstClr val="white"/>
                </a:solidFill>
                <a:latin typeface="Amazon Ember Display"/>
              </a:rPr>
              <a:t>Semántica</a:t>
            </a:r>
            <a:endParaRPr lang="en-US" sz="2100" dirty="0">
              <a:solidFill>
                <a:prstClr val="white"/>
              </a:solidFill>
              <a:latin typeface="Amazon Ember Display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6A7B440-19DC-4AD6-537F-44E23CEB1CD7}"/>
              </a:ext>
            </a:extLst>
          </p:cNvPr>
          <p:cNvSpPr txBox="1"/>
          <p:nvPr/>
        </p:nvSpPr>
        <p:spPr>
          <a:xfrm>
            <a:off x="342869" y="1861457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endParaRPr lang="en-US" sz="2700" dirty="0" err="1">
              <a:solidFill>
                <a:prstClr val="white"/>
              </a:solidFill>
              <a:latin typeface="Amazon Ember Display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0D595BE-061B-9E28-686B-CAC21E88141D}"/>
              </a:ext>
            </a:extLst>
          </p:cNvPr>
          <p:cNvSpPr txBox="1"/>
          <p:nvPr/>
        </p:nvSpPr>
        <p:spPr>
          <a:xfrm>
            <a:off x="440840" y="1738994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>
              <a:defRPr/>
            </a:pPr>
            <a:endParaRPr lang="en-US" sz="2700" dirty="0" err="1">
              <a:solidFill>
                <a:prstClr val="white"/>
              </a:solidFill>
              <a:latin typeface="Amazon Ember Display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12CA70E-D0B9-02BA-2E3A-D835CA848101}"/>
              </a:ext>
            </a:extLst>
          </p:cNvPr>
          <p:cNvGrpSpPr/>
          <p:nvPr/>
        </p:nvGrpSpPr>
        <p:grpSpPr>
          <a:xfrm>
            <a:off x="13269903" y="6882901"/>
            <a:ext cx="1646028" cy="1869062"/>
            <a:chOff x="9187718" y="4707528"/>
            <a:chExt cx="894198" cy="1253404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7CE2016-E649-8689-DC24-F87A5FEA2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1" r="11451"/>
            <a:stretch/>
          </p:blipFill>
          <p:spPr>
            <a:xfrm>
              <a:off x="9541501" y="4816386"/>
              <a:ext cx="518645" cy="68190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E399EEBF-40B3-1474-9739-E2BF66FDE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1" r="11451"/>
            <a:stretch/>
          </p:blipFill>
          <p:spPr>
            <a:xfrm>
              <a:off x="9563271" y="5279032"/>
              <a:ext cx="518645" cy="68190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AB0997EB-B211-E62D-BDF8-16364E177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1" r="11451"/>
            <a:stretch/>
          </p:blipFill>
          <p:spPr>
            <a:xfrm>
              <a:off x="9187718" y="4707528"/>
              <a:ext cx="518645" cy="681900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E6F0E46F-2A04-A11B-99F7-E2AD0B845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1" r="11451"/>
            <a:stretch/>
          </p:blipFill>
          <p:spPr>
            <a:xfrm>
              <a:off x="9209488" y="5170174"/>
              <a:ext cx="518645" cy="681900"/>
            </a:xfrm>
            <a:prstGeom prst="rect">
              <a:avLst/>
            </a:prstGeom>
          </p:spPr>
        </p:pic>
      </p:grpSp>
      <p:sp>
        <p:nvSpPr>
          <p:cNvPr id="238" name="TextBox 9">
            <a:extLst>
              <a:ext uri="{FF2B5EF4-FFF2-40B4-BE49-F238E27FC236}">
                <a16:creationId xmlns:a16="http://schemas.microsoft.com/office/drawing/2014/main" id="{61BF9E7B-15B1-9D2E-F27C-A8B9E1369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531" y="8766374"/>
            <a:ext cx="263163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13716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</a:rPr>
              <a:t>Document chunks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3453D47-334C-542C-F1EF-881311C9FB1A}"/>
              </a:ext>
            </a:extLst>
          </p:cNvPr>
          <p:cNvCxnSpPr>
            <a:cxnSpLocks/>
          </p:cNvCxnSpPr>
          <p:nvPr/>
        </p:nvCxnSpPr>
        <p:spPr>
          <a:xfrm flipH="1">
            <a:off x="14935676" y="7941536"/>
            <a:ext cx="815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BEA3063D-1487-103E-2AED-183F8166B15A}"/>
              </a:ext>
            </a:extLst>
          </p:cNvPr>
          <p:cNvCxnSpPr>
            <a:cxnSpLocks/>
          </p:cNvCxnSpPr>
          <p:nvPr/>
        </p:nvCxnSpPr>
        <p:spPr>
          <a:xfrm flipH="1" flipV="1">
            <a:off x="12522232" y="7941536"/>
            <a:ext cx="769616" cy="8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4D6426C-52E0-7AAF-752C-806A8C0BA1C7}"/>
              </a:ext>
            </a:extLst>
          </p:cNvPr>
          <p:cNvGrpSpPr/>
          <p:nvPr/>
        </p:nvGrpSpPr>
        <p:grpSpPr>
          <a:xfrm>
            <a:off x="10937426" y="7322529"/>
            <a:ext cx="1434506" cy="1147818"/>
            <a:chOff x="7403585" y="1887796"/>
            <a:chExt cx="629747" cy="571125"/>
          </a:xfrm>
          <a:noFill/>
        </p:grpSpPr>
        <p:grpSp>
          <p:nvGrpSpPr>
            <p:cNvPr id="242" name="Graphic 1542">
              <a:extLst>
                <a:ext uri="{FF2B5EF4-FFF2-40B4-BE49-F238E27FC236}">
                  <a16:creationId xmlns:a16="http://schemas.microsoft.com/office/drawing/2014/main" id="{DC54A556-B22F-D385-7662-6622FA5E8A76}"/>
                </a:ext>
              </a:extLst>
            </p:cNvPr>
            <p:cNvGrpSpPr/>
            <p:nvPr/>
          </p:nvGrpSpPr>
          <p:grpSpPr>
            <a:xfrm>
              <a:off x="7592043" y="2110199"/>
              <a:ext cx="173114" cy="125936"/>
              <a:chOff x="7592043" y="2110199"/>
              <a:chExt cx="173114" cy="125936"/>
            </a:xfrm>
            <a:grpFill/>
          </p:grpSpPr>
          <p:sp>
            <p:nvSpPr>
              <p:cNvPr id="263" name="Freeform: Shape 1561">
                <a:extLst>
                  <a:ext uri="{FF2B5EF4-FFF2-40B4-BE49-F238E27FC236}">
                    <a16:creationId xmlns:a16="http://schemas.microsoft.com/office/drawing/2014/main" id="{35E3BD1A-04B9-ED2B-E6E9-2E300ACDD6DD}"/>
                  </a:ext>
                </a:extLst>
              </p:cNvPr>
              <p:cNvSpPr/>
              <p:nvPr/>
            </p:nvSpPr>
            <p:spPr>
              <a:xfrm>
                <a:off x="7592043" y="2110199"/>
                <a:ext cx="102283" cy="124402"/>
              </a:xfrm>
              <a:custGeom>
                <a:avLst/>
                <a:gdLst>
                  <a:gd name="connsiteX0" fmla="*/ 60092 w 102283"/>
                  <a:gd name="connsiteY0" fmla="*/ 124402 h 124402"/>
                  <a:gd name="connsiteX1" fmla="*/ 42192 w 102283"/>
                  <a:gd name="connsiteY1" fmla="*/ 124402 h 124402"/>
                  <a:gd name="connsiteX2" fmla="*/ 37717 w 102283"/>
                  <a:gd name="connsiteY2" fmla="*/ 119927 h 124402"/>
                  <a:gd name="connsiteX3" fmla="*/ 37717 w 102283"/>
                  <a:gd name="connsiteY3" fmla="*/ 21543 h 124402"/>
                  <a:gd name="connsiteX4" fmla="*/ 4475 w 102283"/>
                  <a:gd name="connsiteY4" fmla="*/ 21543 h 124402"/>
                  <a:gd name="connsiteX5" fmla="*/ 0 w 102283"/>
                  <a:gd name="connsiteY5" fmla="*/ 17069 h 124402"/>
                  <a:gd name="connsiteX6" fmla="*/ 0 w 102283"/>
                  <a:gd name="connsiteY6" fmla="*/ 4475 h 124402"/>
                  <a:gd name="connsiteX7" fmla="*/ 4475 w 102283"/>
                  <a:gd name="connsiteY7" fmla="*/ 0 h 124402"/>
                  <a:gd name="connsiteX8" fmla="*/ 97809 w 102283"/>
                  <a:gd name="connsiteY8" fmla="*/ 0 h 124402"/>
                  <a:gd name="connsiteX9" fmla="*/ 102284 w 102283"/>
                  <a:gd name="connsiteY9" fmla="*/ 4475 h 124402"/>
                  <a:gd name="connsiteX10" fmla="*/ 102284 w 102283"/>
                  <a:gd name="connsiteY10" fmla="*/ 17069 h 124402"/>
                  <a:gd name="connsiteX11" fmla="*/ 97809 w 102283"/>
                  <a:gd name="connsiteY11" fmla="*/ 21543 h 124402"/>
                  <a:gd name="connsiteX12" fmla="*/ 64567 w 102283"/>
                  <a:gd name="connsiteY12" fmla="*/ 21543 h 124402"/>
                  <a:gd name="connsiteX13" fmla="*/ 64567 w 102283"/>
                  <a:gd name="connsiteY13" fmla="*/ 119927 h 124402"/>
                  <a:gd name="connsiteX14" fmla="*/ 60092 w 102283"/>
                  <a:gd name="connsiteY14" fmla="*/ 124402 h 1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283" h="124402">
                    <a:moveTo>
                      <a:pt x="60092" y="124402"/>
                    </a:moveTo>
                    <a:lnTo>
                      <a:pt x="42192" y="124402"/>
                    </a:lnTo>
                    <a:cubicBezTo>
                      <a:pt x="39187" y="124402"/>
                      <a:pt x="37717" y="122932"/>
                      <a:pt x="37717" y="119927"/>
                    </a:cubicBezTo>
                    <a:lnTo>
                      <a:pt x="37717" y="21543"/>
                    </a:lnTo>
                    <a:lnTo>
                      <a:pt x="4475" y="21543"/>
                    </a:lnTo>
                    <a:cubicBezTo>
                      <a:pt x="1470" y="21543"/>
                      <a:pt x="0" y="20073"/>
                      <a:pt x="0" y="17069"/>
                    </a:cubicBezTo>
                    <a:lnTo>
                      <a:pt x="0" y="4475"/>
                    </a:lnTo>
                    <a:cubicBezTo>
                      <a:pt x="0" y="1470"/>
                      <a:pt x="1470" y="0"/>
                      <a:pt x="4475" y="0"/>
                    </a:cubicBezTo>
                    <a:lnTo>
                      <a:pt x="97809" y="0"/>
                    </a:lnTo>
                    <a:cubicBezTo>
                      <a:pt x="100813" y="0"/>
                      <a:pt x="102284" y="1470"/>
                      <a:pt x="102284" y="4475"/>
                    </a:cubicBezTo>
                    <a:lnTo>
                      <a:pt x="102284" y="17069"/>
                    </a:lnTo>
                    <a:cubicBezTo>
                      <a:pt x="102284" y="20073"/>
                      <a:pt x="100813" y="21543"/>
                      <a:pt x="97809" y="21543"/>
                    </a:cubicBezTo>
                    <a:lnTo>
                      <a:pt x="64567" y="21543"/>
                    </a:lnTo>
                    <a:lnTo>
                      <a:pt x="64567" y="119927"/>
                    </a:lnTo>
                    <a:cubicBezTo>
                      <a:pt x="64567" y="122932"/>
                      <a:pt x="63096" y="124402"/>
                      <a:pt x="60092" y="124402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64" name="Freeform: Shape 1562">
                <a:extLst>
                  <a:ext uri="{FF2B5EF4-FFF2-40B4-BE49-F238E27FC236}">
                    <a16:creationId xmlns:a16="http://schemas.microsoft.com/office/drawing/2014/main" id="{C6E8F94E-63CE-0C90-DA7B-813E4626807D}"/>
                  </a:ext>
                </a:extLst>
              </p:cNvPr>
              <p:cNvSpPr/>
              <p:nvPr/>
            </p:nvSpPr>
            <p:spPr>
              <a:xfrm>
                <a:off x="7700080" y="2118190"/>
                <a:ext cx="65077" cy="117945"/>
              </a:xfrm>
              <a:custGeom>
                <a:avLst/>
                <a:gdLst>
                  <a:gd name="connsiteX0" fmla="*/ 43407 w 65077"/>
                  <a:gd name="connsiteY0" fmla="*/ 117882 h 117945"/>
                  <a:gd name="connsiteX1" fmla="*/ 20968 w 65077"/>
                  <a:gd name="connsiteY1" fmla="*/ 110722 h 117945"/>
                  <a:gd name="connsiteX2" fmla="*/ 13744 w 65077"/>
                  <a:gd name="connsiteY2" fmla="*/ 88475 h 117945"/>
                  <a:gd name="connsiteX3" fmla="*/ 13744 w 65077"/>
                  <a:gd name="connsiteY3" fmla="*/ 44174 h 117945"/>
                  <a:gd name="connsiteX4" fmla="*/ 4475 w 65077"/>
                  <a:gd name="connsiteY4" fmla="*/ 44174 h 117945"/>
                  <a:gd name="connsiteX5" fmla="*/ 0 w 65077"/>
                  <a:gd name="connsiteY5" fmla="*/ 39699 h 117945"/>
                  <a:gd name="connsiteX6" fmla="*/ 0 w 65077"/>
                  <a:gd name="connsiteY6" fmla="*/ 32347 h 117945"/>
                  <a:gd name="connsiteX7" fmla="*/ 4283 w 65077"/>
                  <a:gd name="connsiteY7" fmla="*/ 27297 h 117945"/>
                  <a:gd name="connsiteX8" fmla="*/ 14448 w 65077"/>
                  <a:gd name="connsiteY8" fmla="*/ 25123 h 117945"/>
                  <a:gd name="connsiteX9" fmla="*/ 17644 w 65077"/>
                  <a:gd name="connsiteY9" fmla="*/ 4667 h 117945"/>
                  <a:gd name="connsiteX10" fmla="*/ 19242 w 65077"/>
                  <a:gd name="connsiteY10" fmla="*/ 959 h 117945"/>
                  <a:gd name="connsiteX11" fmla="*/ 22630 w 65077"/>
                  <a:gd name="connsiteY11" fmla="*/ 0 h 117945"/>
                  <a:gd name="connsiteX12" fmla="*/ 35352 w 65077"/>
                  <a:gd name="connsiteY12" fmla="*/ 0 h 117945"/>
                  <a:gd name="connsiteX13" fmla="*/ 39827 w 65077"/>
                  <a:gd name="connsiteY13" fmla="*/ 4475 h 117945"/>
                  <a:gd name="connsiteX14" fmla="*/ 39827 w 65077"/>
                  <a:gd name="connsiteY14" fmla="*/ 24740 h 117945"/>
                  <a:gd name="connsiteX15" fmla="*/ 60028 w 65077"/>
                  <a:gd name="connsiteY15" fmla="*/ 24740 h 117945"/>
                  <a:gd name="connsiteX16" fmla="*/ 64503 w 65077"/>
                  <a:gd name="connsiteY16" fmla="*/ 29215 h 117945"/>
                  <a:gd name="connsiteX17" fmla="*/ 64503 w 65077"/>
                  <a:gd name="connsiteY17" fmla="*/ 39635 h 117945"/>
                  <a:gd name="connsiteX18" fmla="*/ 60028 w 65077"/>
                  <a:gd name="connsiteY18" fmla="*/ 44110 h 117945"/>
                  <a:gd name="connsiteX19" fmla="*/ 39827 w 65077"/>
                  <a:gd name="connsiteY19" fmla="*/ 44110 h 117945"/>
                  <a:gd name="connsiteX20" fmla="*/ 39827 w 65077"/>
                  <a:gd name="connsiteY20" fmla="*/ 87197 h 117945"/>
                  <a:gd name="connsiteX21" fmla="*/ 42703 w 65077"/>
                  <a:gd name="connsiteY21" fmla="*/ 95251 h 117945"/>
                  <a:gd name="connsiteX22" fmla="*/ 52356 w 65077"/>
                  <a:gd name="connsiteY22" fmla="*/ 97553 h 117945"/>
                  <a:gd name="connsiteX23" fmla="*/ 57918 w 65077"/>
                  <a:gd name="connsiteY23" fmla="*/ 97105 h 117945"/>
                  <a:gd name="connsiteX24" fmla="*/ 62009 w 65077"/>
                  <a:gd name="connsiteY24" fmla="*/ 96658 h 117945"/>
                  <a:gd name="connsiteX25" fmla="*/ 65078 w 65077"/>
                  <a:gd name="connsiteY25" fmla="*/ 100621 h 117945"/>
                  <a:gd name="connsiteX26" fmla="*/ 65078 w 65077"/>
                  <a:gd name="connsiteY26" fmla="*/ 109443 h 117945"/>
                  <a:gd name="connsiteX27" fmla="*/ 64375 w 65077"/>
                  <a:gd name="connsiteY27" fmla="*/ 113599 h 117945"/>
                  <a:gd name="connsiteX28" fmla="*/ 61178 w 65077"/>
                  <a:gd name="connsiteY28" fmla="*/ 115580 h 117945"/>
                  <a:gd name="connsiteX29" fmla="*/ 53124 w 65077"/>
                  <a:gd name="connsiteY29" fmla="*/ 117306 h 117945"/>
                  <a:gd name="connsiteX30" fmla="*/ 43471 w 65077"/>
                  <a:gd name="connsiteY30" fmla="*/ 117946 h 11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077" h="117945">
                    <a:moveTo>
                      <a:pt x="43407" y="117882"/>
                    </a:moveTo>
                    <a:cubicBezTo>
                      <a:pt x="33242" y="117882"/>
                      <a:pt x="25827" y="115516"/>
                      <a:pt x="20968" y="110722"/>
                    </a:cubicBezTo>
                    <a:cubicBezTo>
                      <a:pt x="16174" y="105927"/>
                      <a:pt x="13744" y="98512"/>
                      <a:pt x="13744" y="88475"/>
                    </a:cubicBezTo>
                    <a:lnTo>
                      <a:pt x="13744" y="44174"/>
                    </a:lnTo>
                    <a:lnTo>
                      <a:pt x="4475" y="44174"/>
                    </a:lnTo>
                    <a:cubicBezTo>
                      <a:pt x="1470" y="44174"/>
                      <a:pt x="0" y="42703"/>
                      <a:pt x="0" y="39699"/>
                    </a:cubicBezTo>
                    <a:lnTo>
                      <a:pt x="0" y="32347"/>
                    </a:lnTo>
                    <a:cubicBezTo>
                      <a:pt x="0" y="29598"/>
                      <a:pt x="1406" y="27936"/>
                      <a:pt x="4283" y="27297"/>
                    </a:cubicBezTo>
                    <a:lnTo>
                      <a:pt x="14448" y="25123"/>
                    </a:lnTo>
                    <a:lnTo>
                      <a:pt x="17644" y="4667"/>
                    </a:lnTo>
                    <a:cubicBezTo>
                      <a:pt x="17900" y="2877"/>
                      <a:pt x="18411" y="1662"/>
                      <a:pt x="19242" y="959"/>
                    </a:cubicBezTo>
                    <a:cubicBezTo>
                      <a:pt x="20073" y="320"/>
                      <a:pt x="21224" y="0"/>
                      <a:pt x="22630" y="0"/>
                    </a:cubicBezTo>
                    <a:lnTo>
                      <a:pt x="35352" y="0"/>
                    </a:lnTo>
                    <a:cubicBezTo>
                      <a:pt x="38356" y="0"/>
                      <a:pt x="39827" y="1470"/>
                      <a:pt x="39827" y="4475"/>
                    </a:cubicBezTo>
                    <a:lnTo>
                      <a:pt x="39827" y="24740"/>
                    </a:lnTo>
                    <a:lnTo>
                      <a:pt x="60028" y="24740"/>
                    </a:lnTo>
                    <a:cubicBezTo>
                      <a:pt x="63032" y="24740"/>
                      <a:pt x="64503" y="26210"/>
                      <a:pt x="64503" y="29215"/>
                    </a:cubicBezTo>
                    <a:lnTo>
                      <a:pt x="64503" y="39635"/>
                    </a:lnTo>
                    <a:cubicBezTo>
                      <a:pt x="64503" y="42639"/>
                      <a:pt x="63032" y="44110"/>
                      <a:pt x="60028" y="44110"/>
                    </a:cubicBezTo>
                    <a:lnTo>
                      <a:pt x="39827" y="44110"/>
                    </a:lnTo>
                    <a:lnTo>
                      <a:pt x="39827" y="87197"/>
                    </a:lnTo>
                    <a:cubicBezTo>
                      <a:pt x="39827" y="91032"/>
                      <a:pt x="40786" y="93717"/>
                      <a:pt x="42703" y="95251"/>
                    </a:cubicBezTo>
                    <a:cubicBezTo>
                      <a:pt x="44621" y="96786"/>
                      <a:pt x="47818" y="97553"/>
                      <a:pt x="52356" y="97553"/>
                    </a:cubicBezTo>
                    <a:cubicBezTo>
                      <a:pt x="54146" y="97553"/>
                      <a:pt x="56000" y="97425"/>
                      <a:pt x="57918" y="97105"/>
                    </a:cubicBezTo>
                    <a:cubicBezTo>
                      <a:pt x="59836" y="96786"/>
                      <a:pt x="61178" y="96658"/>
                      <a:pt x="62009" y="96658"/>
                    </a:cubicBezTo>
                    <a:cubicBezTo>
                      <a:pt x="64055" y="96658"/>
                      <a:pt x="65078" y="98000"/>
                      <a:pt x="65078" y="100621"/>
                    </a:cubicBezTo>
                    <a:lnTo>
                      <a:pt x="65078" y="109443"/>
                    </a:lnTo>
                    <a:cubicBezTo>
                      <a:pt x="65078" y="111361"/>
                      <a:pt x="64822" y="112704"/>
                      <a:pt x="64375" y="113599"/>
                    </a:cubicBezTo>
                    <a:cubicBezTo>
                      <a:pt x="63863" y="114430"/>
                      <a:pt x="62840" y="115069"/>
                      <a:pt x="61178" y="115580"/>
                    </a:cubicBezTo>
                    <a:cubicBezTo>
                      <a:pt x="58813" y="116283"/>
                      <a:pt x="56128" y="116859"/>
                      <a:pt x="53124" y="117306"/>
                    </a:cubicBezTo>
                    <a:cubicBezTo>
                      <a:pt x="50119" y="117754"/>
                      <a:pt x="46923" y="117946"/>
                      <a:pt x="43471" y="117946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sp>
          <p:nvSpPr>
            <p:cNvPr id="243" name="Freeform: Shape 1563">
              <a:extLst>
                <a:ext uri="{FF2B5EF4-FFF2-40B4-BE49-F238E27FC236}">
                  <a16:creationId xmlns:a16="http://schemas.microsoft.com/office/drawing/2014/main" id="{B9088806-3481-5FD6-3363-89C27785EED3}"/>
                </a:ext>
              </a:extLst>
            </p:cNvPr>
            <p:cNvSpPr/>
            <p:nvPr/>
          </p:nvSpPr>
          <p:spPr>
            <a:xfrm>
              <a:off x="7403585" y="1887796"/>
              <a:ext cx="284028" cy="571125"/>
            </a:xfrm>
            <a:custGeom>
              <a:avLst/>
              <a:gdLst>
                <a:gd name="connsiteX0" fmla="*/ 283965 w 284028"/>
                <a:gd name="connsiteY0" fmla="*/ 452348 h 571125"/>
                <a:gd name="connsiteX1" fmla="*/ 283965 w 284028"/>
                <a:gd name="connsiteY1" fmla="*/ 522221 h 571125"/>
                <a:gd name="connsiteX2" fmla="*/ 283965 w 284028"/>
                <a:gd name="connsiteY2" fmla="*/ 528614 h 571125"/>
                <a:gd name="connsiteX3" fmla="*/ 215563 w 284028"/>
                <a:gd name="connsiteY3" fmla="*/ 571125 h 571125"/>
                <a:gd name="connsiteX4" fmla="*/ 72813 w 284028"/>
                <a:gd name="connsiteY4" fmla="*/ 486741 h 571125"/>
                <a:gd name="connsiteX5" fmla="*/ 72813 w 284028"/>
                <a:gd name="connsiteY5" fmla="*/ 395134 h 571125"/>
                <a:gd name="connsiteX6" fmla="*/ 0 w 284028"/>
                <a:gd name="connsiteY6" fmla="*/ 355051 h 571125"/>
                <a:gd name="connsiteX7" fmla="*/ 0 w 284028"/>
                <a:gd name="connsiteY7" fmla="*/ 285435 h 571125"/>
                <a:gd name="connsiteX8" fmla="*/ 0 w 284028"/>
                <a:gd name="connsiteY8" fmla="*/ 216521 h 571125"/>
                <a:gd name="connsiteX9" fmla="*/ 72813 w 284028"/>
                <a:gd name="connsiteY9" fmla="*/ 175224 h 571125"/>
                <a:gd name="connsiteX10" fmla="*/ 72813 w 284028"/>
                <a:gd name="connsiteY10" fmla="*/ 84128 h 571125"/>
                <a:gd name="connsiteX11" fmla="*/ 210768 w 284028"/>
                <a:gd name="connsiteY11" fmla="*/ 0 h 571125"/>
                <a:gd name="connsiteX12" fmla="*/ 284029 w 284028"/>
                <a:gd name="connsiteY12" fmla="*/ 43790 h 571125"/>
                <a:gd name="connsiteX13" fmla="*/ 284029 w 284028"/>
                <a:gd name="connsiteY13" fmla="*/ 111489 h 57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028" h="571125">
                  <a:moveTo>
                    <a:pt x="283965" y="452348"/>
                  </a:moveTo>
                  <a:lnTo>
                    <a:pt x="283965" y="522221"/>
                  </a:lnTo>
                  <a:lnTo>
                    <a:pt x="283965" y="528614"/>
                  </a:lnTo>
                  <a:lnTo>
                    <a:pt x="215563" y="571125"/>
                  </a:lnTo>
                  <a:lnTo>
                    <a:pt x="72813" y="486741"/>
                  </a:lnTo>
                  <a:lnTo>
                    <a:pt x="72813" y="395134"/>
                  </a:lnTo>
                  <a:lnTo>
                    <a:pt x="0" y="355051"/>
                  </a:lnTo>
                  <a:lnTo>
                    <a:pt x="0" y="285435"/>
                  </a:lnTo>
                  <a:lnTo>
                    <a:pt x="0" y="216521"/>
                  </a:lnTo>
                  <a:lnTo>
                    <a:pt x="72813" y="175224"/>
                  </a:lnTo>
                  <a:lnTo>
                    <a:pt x="72813" y="84128"/>
                  </a:lnTo>
                  <a:lnTo>
                    <a:pt x="210768" y="0"/>
                  </a:lnTo>
                  <a:lnTo>
                    <a:pt x="284029" y="43790"/>
                  </a:lnTo>
                  <a:lnTo>
                    <a:pt x="284029" y="111489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4" name="Freeform: Shape 1564">
              <a:extLst>
                <a:ext uri="{FF2B5EF4-FFF2-40B4-BE49-F238E27FC236}">
                  <a16:creationId xmlns:a16="http://schemas.microsoft.com/office/drawing/2014/main" id="{C9220E97-815F-045B-8CB1-A23DA70584F8}"/>
                </a:ext>
              </a:extLst>
            </p:cNvPr>
            <p:cNvSpPr/>
            <p:nvPr/>
          </p:nvSpPr>
          <p:spPr>
            <a:xfrm>
              <a:off x="7561294" y="1921869"/>
              <a:ext cx="6392" cy="88155"/>
            </a:xfrm>
            <a:custGeom>
              <a:avLst/>
              <a:gdLst>
                <a:gd name="connsiteX0" fmla="*/ 0 w 6392"/>
                <a:gd name="connsiteY0" fmla="*/ 88156 h 88155"/>
                <a:gd name="connsiteX1" fmla="*/ 0 w 6392"/>
                <a:gd name="connsiteY1" fmla="*/ 0 h 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92" h="88155">
                  <a:moveTo>
                    <a:pt x="0" y="88156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5" name="Freeform: Shape 1565">
              <a:extLst>
                <a:ext uri="{FF2B5EF4-FFF2-40B4-BE49-F238E27FC236}">
                  <a16:creationId xmlns:a16="http://schemas.microsoft.com/office/drawing/2014/main" id="{7F5C1803-D775-3C2C-8524-9DEBF5F02488}"/>
                </a:ext>
              </a:extLst>
            </p:cNvPr>
            <p:cNvSpPr/>
            <p:nvPr/>
          </p:nvSpPr>
          <p:spPr>
            <a:xfrm>
              <a:off x="7476398" y="2063021"/>
              <a:ext cx="84895" cy="48328"/>
            </a:xfrm>
            <a:custGeom>
              <a:avLst/>
              <a:gdLst>
                <a:gd name="connsiteX0" fmla="*/ 0 w 84895"/>
                <a:gd name="connsiteY0" fmla="*/ 0 h 48328"/>
                <a:gd name="connsiteX1" fmla="*/ 84895 w 84895"/>
                <a:gd name="connsiteY1" fmla="*/ 48329 h 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95" h="48328">
                  <a:moveTo>
                    <a:pt x="0" y="0"/>
                  </a:moveTo>
                  <a:lnTo>
                    <a:pt x="84895" y="48329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6" name="Freeform: Shape 1566">
              <a:extLst>
                <a:ext uri="{FF2B5EF4-FFF2-40B4-BE49-F238E27FC236}">
                  <a16:creationId xmlns:a16="http://schemas.microsoft.com/office/drawing/2014/main" id="{2B4CFAAB-BCC3-6CF1-4F9D-D42706247149}"/>
                </a:ext>
              </a:extLst>
            </p:cNvPr>
            <p:cNvSpPr/>
            <p:nvPr/>
          </p:nvSpPr>
          <p:spPr>
            <a:xfrm>
              <a:off x="7461375" y="2177322"/>
              <a:ext cx="74347" cy="105607"/>
            </a:xfrm>
            <a:custGeom>
              <a:avLst/>
              <a:gdLst>
                <a:gd name="connsiteX0" fmla="*/ 0 w 74347"/>
                <a:gd name="connsiteY0" fmla="*/ 0 h 105607"/>
                <a:gd name="connsiteX1" fmla="*/ 74347 w 74347"/>
                <a:gd name="connsiteY1" fmla="*/ 38804 h 105607"/>
                <a:gd name="connsiteX2" fmla="*/ 67379 w 74347"/>
                <a:gd name="connsiteY2" fmla="*/ 87388 h 105607"/>
                <a:gd name="connsiteX3" fmla="*/ 15023 w 74347"/>
                <a:gd name="connsiteY3" fmla="*/ 105608 h 10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7" h="105607">
                  <a:moveTo>
                    <a:pt x="0" y="0"/>
                  </a:moveTo>
                  <a:lnTo>
                    <a:pt x="74347" y="38804"/>
                  </a:lnTo>
                  <a:lnTo>
                    <a:pt x="67379" y="87388"/>
                  </a:lnTo>
                  <a:lnTo>
                    <a:pt x="15023" y="105608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7" name="Freeform: Shape 1567">
              <a:extLst>
                <a:ext uri="{FF2B5EF4-FFF2-40B4-BE49-F238E27FC236}">
                  <a16:creationId xmlns:a16="http://schemas.microsoft.com/office/drawing/2014/main" id="{2A535A2A-1ED4-B1B4-EDEC-83B996BE557E}"/>
                </a:ext>
              </a:extLst>
            </p:cNvPr>
            <p:cNvSpPr/>
            <p:nvPr/>
          </p:nvSpPr>
          <p:spPr>
            <a:xfrm>
              <a:off x="7549851" y="2340145"/>
              <a:ext cx="46602" cy="69872"/>
            </a:xfrm>
            <a:custGeom>
              <a:avLst/>
              <a:gdLst>
                <a:gd name="connsiteX0" fmla="*/ 46603 w 46602"/>
                <a:gd name="connsiteY0" fmla="*/ 0 h 69872"/>
                <a:gd name="connsiteX1" fmla="*/ 0 w 46602"/>
                <a:gd name="connsiteY1" fmla="*/ 69872 h 6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02" h="69872">
                  <a:moveTo>
                    <a:pt x="46603" y="0"/>
                  </a:moveTo>
                  <a:lnTo>
                    <a:pt x="0" y="69872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8" name="Freeform: Shape 1568">
              <a:extLst>
                <a:ext uri="{FF2B5EF4-FFF2-40B4-BE49-F238E27FC236}">
                  <a16:creationId xmlns:a16="http://schemas.microsoft.com/office/drawing/2014/main" id="{A71B26B5-07FD-1AC8-5BAA-7B50C3F89B4A}"/>
                </a:ext>
              </a:extLst>
            </p:cNvPr>
            <p:cNvSpPr/>
            <p:nvPr/>
          </p:nvSpPr>
          <p:spPr>
            <a:xfrm>
              <a:off x="7786509" y="2017504"/>
              <a:ext cx="118904" cy="82593"/>
            </a:xfrm>
            <a:custGeom>
              <a:avLst/>
              <a:gdLst>
                <a:gd name="connsiteX0" fmla="*/ 0 w 118904"/>
                <a:gd name="connsiteY0" fmla="*/ 82594 h 82593"/>
                <a:gd name="connsiteX1" fmla="*/ 35991 w 118904"/>
                <a:gd name="connsiteY1" fmla="*/ 82594 h 82593"/>
                <a:gd name="connsiteX2" fmla="*/ 118905 w 118904"/>
                <a:gd name="connsiteY2" fmla="*/ 0 h 8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904" h="82593">
                  <a:moveTo>
                    <a:pt x="0" y="82594"/>
                  </a:moveTo>
                  <a:lnTo>
                    <a:pt x="35991" y="82594"/>
                  </a:lnTo>
                  <a:lnTo>
                    <a:pt x="118905" y="0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49" name="Freeform: Shape 1569">
              <a:extLst>
                <a:ext uri="{FF2B5EF4-FFF2-40B4-BE49-F238E27FC236}">
                  <a16:creationId xmlns:a16="http://schemas.microsoft.com/office/drawing/2014/main" id="{AF1F5E8E-167A-9FB6-8429-24814BC61782}"/>
                </a:ext>
              </a:extLst>
            </p:cNvPr>
            <p:cNvSpPr/>
            <p:nvPr/>
          </p:nvSpPr>
          <p:spPr>
            <a:xfrm>
              <a:off x="7786509" y="2256592"/>
              <a:ext cx="116027" cy="80036"/>
            </a:xfrm>
            <a:custGeom>
              <a:avLst/>
              <a:gdLst>
                <a:gd name="connsiteX0" fmla="*/ 0 w 116027"/>
                <a:gd name="connsiteY0" fmla="*/ 0 h 80036"/>
                <a:gd name="connsiteX1" fmla="*/ 35991 w 116027"/>
                <a:gd name="connsiteY1" fmla="*/ 0 h 80036"/>
                <a:gd name="connsiteX2" fmla="*/ 116028 w 116027"/>
                <a:gd name="connsiteY2" fmla="*/ 80037 h 8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27" h="80036">
                  <a:moveTo>
                    <a:pt x="0" y="0"/>
                  </a:moveTo>
                  <a:lnTo>
                    <a:pt x="35991" y="0"/>
                  </a:lnTo>
                  <a:lnTo>
                    <a:pt x="116028" y="80037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50" name="Freeform: Shape 1570">
              <a:extLst>
                <a:ext uri="{FF2B5EF4-FFF2-40B4-BE49-F238E27FC236}">
                  <a16:creationId xmlns:a16="http://schemas.microsoft.com/office/drawing/2014/main" id="{6FA7A8D4-6C27-94F2-C5A3-DC15639586F1}"/>
                </a:ext>
              </a:extLst>
            </p:cNvPr>
            <p:cNvSpPr/>
            <p:nvPr/>
          </p:nvSpPr>
          <p:spPr>
            <a:xfrm>
              <a:off x="7786509" y="2178345"/>
              <a:ext cx="116027" cy="6392"/>
            </a:xfrm>
            <a:custGeom>
              <a:avLst/>
              <a:gdLst>
                <a:gd name="connsiteX0" fmla="*/ 0 w 116027"/>
                <a:gd name="connsiteY0" fmla="*/ 0 h 6392"/>
                <a:gd name="connsiteX1" fmla="*/ 116028 w 116027"/>
                <a:gd name="connsiteY1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27" h="6392">
                  <a:moveTo>
                    <a:pt x="0" y="0"/>
                  </a:moveTo>
                  <a:lnTo>
                    <a:pt x="116028" y="0"/>
                  </a:ln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grpSp>
          <p:nvGrpSpPr>
            <p:cNvPr id="251" name="Graphic 1542">
              <a:extLst>
                <a:ext uri="{FF2B5EF4-FFF2-40B4-BE49-F238E27FC236}">
                  <a16:creationId xmlns:a16="http://schemas.microsoft.com/office/drawing/2014/main" id="{982F1D19-659B-4F48-092D-C402122401D2}"/>
                </a:ext>
              </a:extLst>
            </p:cNvPr>
            <p:cNvGrpSpPr/>
            <p:nvPr/>
          </p:nvGrpSpPr>
          <p:grpSpPr>
            <a:xfrm>
              <a:off x="7903049" y="1952363"/>
              <a:ext cx="130283" cy="130283"/>
              <a:chOff x="7903049" y="1952363"/>
              <a:chExt cx="130283" cy="130283"/>
            </a:xfrm>
            <a:grpFill/>
          </p:grpSpPr>
          <p:sp>
            <p:nvSpPr>
              <p:cNvPr id="260" name="Freeform: Shape 1572">
                <a:extLst>
                  <a:ext uri="{FF2B5EF4-FFF2-40B4-BE49-F238E27FC236}">
                    <a16:creationId xmlns:a16="http://schemas.microsoft.com/office/drawing/2014/main" id="{EE94BC16-31C4-5A84-4175-B9C2B223E1C9}"/>
                  </a:ext>
                </a:extLst>
              </p:cNvPr>
              <p:cNvSpPr/>
              <p:nvPr/>
            </p:nvSpPr>
            <p:spPr>
              <a:xfrm>
                <a:off x="7903049" y="1952363"/>
                <a:ext cx="130283" cy="130283"/>
              </a:xfrm>
              <a:custGeom>
                <a:avLst/>
                <a:gdLst>
                  <a:gd name="connsiteX0" fmla="*/ 0 w 130283"/>
                  <a:gd name="connsiteY0" fmla="*/ 0 h 130283"/>
                  <a:gd name="connsiteX1" fmla="*/ 130284 w 130283"/>
                  <a:gd name="connsiteY1" fmla="*/ 0 h 130283"/>
                  <a:gd name="connsiteX2" fmla="*/ 130284 w 130283"/>
                  <a:gd name="connsiteY2" fmla="*/ 130284 h 130283"/>
                  <a:gd name="connsiteX3" fmla="*/ 0 w 130283"/>
                  <a:gd name="connsiteY3" fmla="*/ 130284 h 13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283" h="130283">
                    <a:moveTo>
                      <a:pt x="0" y="0"/>
                    </a:moveTo>
                    <a:lnTo>
                      <a:pt x="130284" y="0"/>
                    </a:lnTo>
                    <a:lnTo>
                      <a:pt x="130284" y="130284"/>
                    </a:lnTo>
                    <a:lnTo>
                      <a:pt x="0" y="130284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61" name="Freeform: Shape 1573">
                <a:extLst>
                  <a:ext uri="{FF2B5EF4-FFF2-40B4-BE49-F238E27FC236}">
                    <a16:creationId xmlns:a16="http://schemas.microsoft.com/office/drawing/2014/main" id="{E0F8E338-49DC-4EAD-F0A8-3DA5EC2EC8EE}"/>
                  </a:ext>
                </a:extLst>
              </p:cNvPr>
              <p:cNvSpPr/>
              <p:nvPr/>
            </p:nvSpPr>
            <p:spPr>
              <a:xfrm>
                <a:off x="7935012" y="1989440"/>
                <a:ext cx="6392" cy="56191"/>
              </a:xfrm>
              <a:custGeom>
                <a:avLst/>
                <a:gdLst>
                  <a:gd name="connsiteX0" fmla="*/ 0 w 6392"/>
                  <a:gd name="connsiteY0" fmla="*/ 0 h 56191"/>
                  <a:gd name="connsiteX1" fmla="*/ 0 w 6392"/>
                  <a:gd name="connsiteY1" fmla="*/ 56192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92" h="56191">
                    <a:moveTo>
                      <a:pt x="0" y="0"/>
                    </a:moveTo>
                    <a:lnTo>
                      <a:pt x="0" y="56192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62" name="Freeform: Shape 1574">
                <a:extLst>
                  <a:ext uri="{FF2B5EF4-FFF2-40B4-BE49-F238E27FC236}">
                    <a16:creationId xmlns:a16="http://schemas.microsoft.com/office/drawing/2014/main" id="{E9351465-DD71-37AE-E193-7C5744A19BC9}"/>
                  </a:ext>
                </a:extLst>
              </p:cNvPr>
              <p:cNvSpPr/>
              <p:nvPr/>
            </p:nvSpPr>
            <p:spPr>
              <a:xfrm>
                <a:off x="7966720" y="1989440"/>
                <a:ext cx="34648" cy="56191"/>
              </a:xfrm>
              <a:custGeom>
                <a:avLst/>
                <a:gdLst>
                  <a:gd name="connsiteX0" fmla="*/ 0 w 34648"/>
                  <a:gd name="connsiteY0" fmla="*/ 0 h 56191"/>
                  <a:gd name="connsiteX1" fmla="*/ 34649 w 34648"/>
                  <a:gd name="connsiteY1" fmla="*/ 0 h 56191"/>
                  <a:gd name="connsiteX2" fmla="*/ 34649 w 34648"/>
                  <a:gd name="connsiteY2" fmla="*/ 56192 h 56191"/>
                  <a:gd name="connsiteX3" fmla="*/ 0 w 34648"/>
                  <a:gd name="connsiteY3" fmla="*/ 56192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48" h="56191">
                    <a:moveTo>
                      <a:pt x="0" y="0"/>
                    </a:moveTo>
                    <a:lnTo>
                      <a:pt x="34649" y="0"/>
                    </a:lnTo>
                    <a:lnTo>
                      <a:pt x="34649" y="56192"/>
                    </a:lnTo>
                    <a:lnTo>
                      <a:pt x="0" y="56192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52" name="Graphic 1542">
              <a:extLst>
                <a:ext uri="{FF2B5EF4-FFF2-40B4-BE49-F238E27FC236}">
                  <a16:creationId xmlns:a16="http://schemas.microsoft.com/office/drawing/2014/main" id="{ACEF7CED-27BA-8738-7E5B-3CA132A8D61D}"/>
                </a:ext>
              </a:extLst>
            </p:cNvPr>
            <p:cNvGrpSpPr/>
            <p:nvPr/>
          </p:nvGrpSpPr>
          <p:grpSpPr>
            <a:xfrm>
              <a:off x="7903049" y="2263688"/>
              <a:ext cx="130283" cy="130283"/>
              <a:chOff x="7903049" y="2263688"/>
              <a:chExt cx="130283" cy="130283"/>
            </a:xfrm>
            <a:grpFill/>
          </p:grpSpPr>
          <p:sp>
            <p:nvSpPr>
              <p:cNvPr id="257" name="Freeform: Shape 1576">
                <a:extLst>
                  <a:ext uri="{FF2B5EF4-FFF2-40B4-BE49-F238E27FC236}">
                    <a16:creationId xmlns:a16="http://schemas.microsoft.com/office/drawing/2014/main" id="{D61E9DFA-BACF-0A41-FEAF-E48BEA2ABA0C}"/>
                  </a:ext>
                </a:extLst>
              </p:cNvPr>
              <p:cNvSpPr/>
              <p:nvPr/>
            </p:nvSpPr>
            <p:spPr>
              <a:xfrm>
                <a:off x="7903049" y="2263688"/>
                <a:ext cx="130283" cy="130283"/>
              </a:xfrm>
              <a:custGeom>
                <a:avLst/>
                <a:gdLst>
                  <a:gd name="connsiteX0" fmla="*/ 0 w 130283"/>
                  <a:gd name="connsiteY0" fmla="*/ 0 h 130283"/>
                  <a:gd name="connsiteX1" fmla="*/ 130284 w 130283"/>
                  <a:gd name="connsiteY1" fmla="*/ 0 h 130283"/>
                  <a:gd name="connsiteX2" fmla="*/ 130284 w 130283"/>
                  <a:gd name="connsiteY2" fmla="*/ 130284 h 130283"/>
                  <a:gd name="connsiteX3" fmla="*/ 0 w 130283"/>
                  <a:gd name="connsiteY3" fmla="*/ 130284 h 13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283" h="130283">
                    <a:moveTo>
                      <a:pt x="0" y="0"/>
                    </a:moveTo>
                    <a:lnTo>
                      <a:pt x="130284" y="0"/>
                    </a:lnTo>
                    <a:lnTo>
                      <a:pt x="130284" y="130284"/>
                    </a:lnTo>
                    <a:lnTo>
                      <a:pt x="0" y="130284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58" name="Freeform: Shape 1577">
                <a:extLst>
                  <a:ext uri="{FF2B5EF4-FFF2-40B4-BE49-F238E27FC236}">
                    <a16:creationId xmlns:a16="http://schemas.microsoft.com/office/drawing/2014/main" id="{F1220EA5-8764-5113-3F95-9DF518A16048}"/>
                  </a:ext>
                </a:extLst>
              </p:cNvPr>
              <p:cNvSpPr/>
              <p:nvPr/>
            </p:nvSpPr>
            <p:spPr>
              <a:xfrm>
                <a:off x="7933542" y="2300702"/>
                <a:ext cx="6392" cy="56191"/>
              </a:xfrm>
              <a:custGeom>
                <a:avLst/>
                <a:gdLst>
                  <a:gd name="connsiteX0" fmla="*/ 0 w 6392"/>
                  <a:gd name="connsiteY0" fmla="*/ 0 h 56191"/>
                  <a:gd name="connsiteX1" fmla="*/ 0 w 6392"/>
                  <a:gd name="connsiteY1" fmla="*/ 56192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92" h="56191">
                    <a:moveTo>
                      <a:pt x="0" y="0"/>
                    </a:moveTo>
                    <a:lnTo>
                      <a:pt x="0" y="56192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59" name="Freeform: Shape 1578">
                <a:extLst>
                  <a:ext uri="{FF2B5EF4-FFF2-40B4-BE49-F238E27FC236}">
                    <a16:creationId xmlns:a16="http://schemas.microsoft.com/office/drawing/2014/main" id="{C96B93B7-E776-5D07-34E6-04DD37DED137}"/>
                  </a:ext>
                </a:extLst>
              </p:cNvPr>
              <p:cNvSpPr/>
              <p:nvPr/>
            </p:nvSpPr>
            <p:spPr>
              <a:xfrm>
                <a:off x="7965186" y="2300702"/>
                <a:ext cx="34648" cy="56191"/>
              </a:xfrm>
              <a:custGeom>
                <a:avLst/>
                <a:gdLst>
                  <a:gd name="connsiteX0" fmla="*/ 0 w 34648"/>
                  <a:gd name="connsiteY0" fmla="*/ 0 h 56191"/>
                  <a:gd name="connsiteX1" fmla="*/ 34649 w 34648"/>
                  <a:gd name="connsiteY1" fmla="*/ 0 h 56191"/>
                  <a:gd name="connsiteX2" fmla="*/ 34649 w 34648"/>
                  <a:gd name="connsiteY2" fmla="*/ 56192 h 56191"/>
                  <a:gd name="connsiteX3" fmla="*/ 0 w 34648"/>
                  <a:gd name="connsiteY3" fmla="*/ 56192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48" h="56191">
                    <a:moveTo>
                      <a:pt x="0" y="0"/>
                    </a:moveTo>
                    <a:lnTo>
                      <a:pt x="34649" y="0"/>
                    </a:lnTo>
                    <a:lnTo>
                      <a:pt x="34649" y="56192"/>
                    </a:lnTo>
                    <a:lnTo>
                      <a:pt x="0" y="56192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53" name="Graphic 1542">
              <a:extLst>
                <a:ext uri="{FF2B5EF4-FFF2-40B4-BE49-F238E27FC236}">
                  <a16:creationId xmlns:a16="http://schemas.microsoft.com/office/drawing/2014/main" id="{3927F74C-6D56-5035-B58E-2F96E55779F8}"/>
                </a:ext>
              </a:extLst>
            </p:cNvPr>
            <p:cNvGrpSpPr/>
            <p:nvPr/>
          </p:nvGrpSpPr>
          <p:grpSpPr>
            <a:xfrm>
              <a:off x="7903049" y="2108025"/>
              <a:ext cx="130283" cy="130283"/>
              <a:chOff x="7903049" y="2108025"/>
              <a:chExt cx="130283" cy="130283"/>
            </a:xfrm>
            <a:grpFill/>
          </p:grpSpPr>
          <p:sp>
            <p:nvSpPr>
              <p:cNvPr id="254" name="Freeform: Shape 1580">
                <a:extLst>
                  <a:ext uri="{FF2B5EF4-FFF2-40B4-BE49-F238E27FC236}">
                    <a16:creationId xmlns:a16="http://schemas.microsoft.com/office/drawing/2014/main" id="{472086F4-05F2-137D-BCDE-2020D2498FD2}"/>
                  </a:ext>
                </a:extLst>
              </p:cNvPr>
              <p:cNvSpPr/>
              <p:nvPr/>
            </p:nvSpPr>
            <p:spPr>
              <a:xfrm>
                <a:off x="7903049" y="2108025"/>
                <a:ext cx="130283" cy="130283"/>
              </a:xfrm>
              <a:custGeom>
                <a:avLst/>
                <a:gdLst>
                  <a:gd name="connsiteX0" fmla="*/ 0 w 130283"/>
                  <a:gd name="connsiteY0" fmla="*/ 0 h 130283"/>
                  <a:gd name="connsiteX1" fmla="*/ 130284 w 130283"/>
                  <a:gd name="connsiteY1" fmla="*/ 0 h 130283"/>
                  <a:gd name="connsiteX2" fmla="*/ 130284 w 130283"/>
                  <a:gd name="connsiteY2" fmla="*/ 130284 h 130283"/>
                  <a:gd name="connsiteX3" fmla="*/ 0 w 130283"/>
                  <a:gd name="connsiteY3" fmla="*/ 130284 h 13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283" h="130283">
                    <a:moveTo>
                      <a:pt x="0" y="0"/>
                    </a:moveTo>
                    <a:lnTo>
                      <a:pt x="130284" y="0"/>
                    </a:lnTo>
                    <a:lnTo>
                      <a:pt x="130284" y="130284"/>
                    </a:lnTo>
                    <a:lnTo>
                      <a:pt x="0" y="130284"/>
                    </a:lnTo>
                    <a:close/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55" name="Freeform: Shape 1581">
                <a:extLst>
                  <a:ext uri="{FF2B5EF4-FFF2-40B4-BE49-F238E27FC236}">
                    <a16:creationId xmlns:a16="http://schemas.microsoft.com/office/drawing/2014/main" id="{7F9E547E-9140-BD2C-A58C-B309F987085E}"/>
                  </a:ext>
                </a:extLst>
              </p:cNvPr>
              <p:cNvSpPr/>
              <p:nvPr/>
            </p:nvSpPr>
            <p:spPr>
              <a:xfrm>
                <a:off x="8001305" y="2146382"/>
                <a:ext cx="6392" cy="56191"/>
              </a:xfrm>
              <a:custGeom>
                <a:avLst/>
                <a:gdLst>
                  <a:gd name="connsiteX0" fmla="*/ 0 w 6392"/>
                  <a:gd name="connsiteY0" fmla="*/ 56192 h 56191"/>
                  <a:gd name="connsiteX1" fmla="*/ 0 w 6392"/>
                  <a:gd name="connsiteY1" fmla="*/ 0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92" h="56191">
                    <a:moveTo>
                      <a:pt x="0" y="56192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56" name="Freeform: Shape 1582">
                <a:extLst>
                  <a:ext uri="{FF2B5EF4-FFF2-40B4-BE49-F238E27FC236}">
                    <a16:creationId xmlns:a16="http://schemas.microsoft.com/office/drawing/2014/main" id="{6ECDBD40-6037-B44A-FC12-5BF9058BC1CC}"/>
                  </a:ext>
                </a:extLst>
              </p:cNvPr>
              <p:cNvSpPr/>
              <p:nvPr/>
            </p:nvSpPr>
            <p:spPr>
              <a:xfrm rot="10800000">
                <a:off x="7935012" y="2146318"/>
                <a:ext cx="34648" cy="56191"/>
              </a:xfrm>
              <a:custGeom>
                <a:avLst/>
                <a:gdLst>
                  <a:gd name="connsiteX0" fmla="*/ 0 w 34648"/>
                  <a:gd name="connsiteY0" fmla="*/ 0 h 56191"/>
                  <a:gd name="connsiteX1" fmla="*/ 34649 w 34648"/>
                  <a:gd name="connsiteY1" fmla="*/ 0 h 56191"/>
                  <a:gd name="connsiteX2" fmla="*/ 34649 w 34648"/>
                  <a:gd name="connsiteY2" fmla="*/ 56192 h 56191"/>
                  <a:gd name="connsiteX3" fmla="*/ 0 w 34648"/>
                  <a:gd name="connsiteY3" fmla="*/ 56192 h 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48" h="56191">
                    <a:moveTo>
                      <a:pt x="0" y="0"/>
                    </a:moveTo>
                    <a:lnTo>
                      <a:pt x="34649" y="0"/>
                    </a:lnTo>
                    <a:lnTo>
                      <a:pt x="34649" y="56192"/>
                    </a:lnTo>
                    <a:lnTo>
                      <a:pt x="0" y="56192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 dirty="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</p:grpSp>
      <p:grpSp>
        <p:nvGrpSpPr>
          <p:cNvPr id="265" name="Graphic 1491">
            <a:extLst>
              <a:ext uri="{FF2B5EF4-FFF2-40B4-BE49-F238E27FC236}">
                <a16:creationId xmlns:a16="http://schemas.microsoft.com/office/drawing/2014/main" id="{219CC867-DB82-889D-4AB9-9575666609D4}"/>
              </a:ext>
            </a:extLst>
          </p:cNvPr>
          <p:cNvGrpSpPr/>
          <p:nvPr/>
        </p:nvGrpSpPr>
        <p:grpSpPr>
          <a:xfrm>
            <a:off x="8396120" y="7453953"/>
            <a:ext cx="1366341" cy="1050525"/>
            <a:chOff x="587114" y="3217685"/>
            <a:chExt cx="611409" cy="523690"/>
          </a:xfrm>
          <a:noFill/>
        </p:grpSpPr>
        <p:grpSp>
          <p:nvGrpSpPr>
            <p:cNvPr id="266" name="Graphic 1491">
              <a:extLst>
                <a:ext uri="{FF2B5EF4-FFF2-40B4-BE49-F238E27FC236}">
                  <a16:creationId xmlns:a16="http://schemas.microsoft.com/office/drawing/2014/main" id="{B2334A4A-A505-58FB-EB88-5678109395D9}"/>
                </a:ext>
              </a:extLst>
            </p:cNvPr>
            <p:cNvGrpSpPr/>
            <p:nvPr/>
          </p:nvGrpSpPr>
          <p:grpSpPr>
            <a:xfrm>
              <a:off x="587114" y="3217685"/>
              <a:ext cx="375433" cy="463152"/>
              <a:chOff x="587114" y="3217685"/>
              <a:chExt cx="375433" cy="463152"/>
            </a:xfrm>
            <a:noFill/>
          </p:grpSpPr>
          <p:grpSp>
            <p:nvGrpSpPr>
              <p:cNvPr id="283" name="Graphic 1491">
                <a:extLst>
                  <a:ext uri="{FF2B5EF4-FFF2-40B4-BE49-F238E27FC236}">
                    <a16:creationId xmlns:a16="http://schemas.microsoft.com/office/drawing/2014/main" id="{5928F247-FF3B-AC96-CA2C-2B7337DBF480}"/>
                  </a:ext>
                </a:extLst>
              </p:cNvPr>
              <p:cNvGrpSpPr/>
              <p:nvPr/>
            </p:nvGrpSpPr>
            <p:grpSpPr>
              <a:xfrm>
                <a:off x="587114" y="3217685"/>
                <a:ext cx="375433" cy="355668"/>
                <a:chOff x="587114" y="3217685"/>
                <a:chExt cx="375433" cy="355668"/>
              </a:xfrm>
              <a:noFill/>
            </p:grpSpPr>
            <p:sp>
              <p:nvSpPr>
                <p:cNvPr id="287" name="Freeform: Shape 1123">
                  <a:extLst>
                    <a:ext uri="{FF2B5EF4-FFF2-40B4-BE49-F238E27FC236}">
                      <a16:creationId xmlns:a16="http://schemas.microsoft.com/office/drawing/2014/main" id="{BC079600-60A4-2275-C3C4-59619E1DE252}"/>
                    </a:ext>
                  </a:extLst>
                </p:cNvPr>
                <p:cNvSpPr/>
                <p:nvPr/>
              </p:nvSpPr>
              <p:spPr>
                <a:xfrm>
                  <a:off x="587114" y="3217685"/>
                  <a:ext cx="375433" cy="124115"/>
                </a:xfrm>
                <a:custGeom>
                  <a:avLst/>
                  <a:gdLst>
                    <a:gd name="connsiteX0" fmla="*/ 375433 w 375433"/>
                    <a:gd name="connsiteY0" fmla="*/ 65651 h 124115"/>
                    <a:gd name="connsiteX1" fmla="*/ 187740 w 375433"/>
                    <a:gd name="connsiteY1" fmla="*/ 124116 h 124115"/>
                    <a:gd name="connsiteX2" fmla="*/ 0 w 375433"/>
                    <a:gd name="connsiteY2" fmla="*/ 65651 h 124115"/>
                    <a:gd name="connsiteX3" fmla="*/ 187694 w 375433"/>
                    <a:gd name="connsiteY3" fmla="*/ 0 h 124115"/>
                    <a:gd name="connsiteX4" fmla="*/ 375433 w 375433"/>
                    <a:gd name="connsiteY4" fmla="*/ 65651 h 12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433" h="124115">
                      <a:moveTo>
                        <a:pt x="375433" y="65651"/>
                      </a:moveTo>
                      <a:cubicBezTo>
                        <a:pt x="375433" y="97947"/>
                        <a:pt x="296375" y="124116"/>
                        <a:pt x="187740" y="124116"/>
                      </a:cubicBezTo>
                      <a:cubicBezTo>
                        <a:pt x="79104" y="124116"/>
                        <a:pt x="0" y="97947"/>
                        <a:pt x="0" y="65651"/>
                      </a:cubicBezTo>
                      <a:cubicBezTo>
                        <a:pt x="0" y="33355"/>
                        <a:pt x="79058" y="0"/>
                        <a:pt x="187694" y="0"/>
                      </a:cubicBezTo>
                      <a:cubicBezTo>
                        <a:pt x="296329" y="0"/>
                        <a:pt x="375433" y="33355"/>
                        <a:pt x="375433" y="6565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>
                    <a:defRPr/>
                  </a:pPr>
                  <a:endParaRPr lang="en-US" sz="2700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  <p:sp>
              <p:nvSpPr>
                <p:cNvPr id="288" name="Freeform: Shape 1124">
                  <a:extLst>
                    <a:ext uri="{FF2B5EF4-FFF2-40B4-BE49-F238E27FC236}">
                      <a16:creationId xmlns:a16="http://schemas.microsoft.com/office/drawing/2014/main" id="{94F5F42D-17BC-DD44-0D31-A810C507B6C5}"/>
                    </a:ext>
                  </a:extLst>
                </p:cNvPr>
                <p:cNvSpPr/>
                <p:nvPr/>
              </p:nvSpPr>
              <p:spPr>
                <a:xfrm>
                  <a:off x="587114" y="3399712"/>
                  <a:ext cx="241043" cy="58464"/>
                </a:xfrm>
                <a:custGeom>
                  <a:avLst/>
                  <a:gdLst>
                    <a:gd name="connsiteX0" fmla="*/ 0 w 241043"/>
                    <a:gd name="connsiteY0" fmla="*/ 0 h 58464"/>
                    <a:gd name="connsiteX1" fmla="*/ 187694 w 241043"/>
                    <a:gd name="connsiteY1" fmla="*/ 58464 h 58464"/>
                    <a:gd name="connsiteX2" fmla="*/ 241044 w 241043"/>
                    <a:gd name="connsiteY2" fmla="*/ 58464 h 58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043" h="58464">
                      <a:moveTo>
                        <a:pt x="0" y="0"/>
                      </a:moveTo>
                      <a:cubicBezTo>
                        <a:pt x="0" y="32296"/>
                        <a:pt x="79058" y="58464"/>
                        <a:pt x="187694" y="58464"/>
                      </a:cubicBezTo>
                      <a:lnTo>
                        <a:pt x="241044" y="58464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>
                    <a:defRPr/>
                  </a:pPr>
                  <a:endParaRPr lang="en-US" sz="2700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  <p:sp>
              <p:nvSpPr>
                <p:cNvPr id="289" name="Freeform: Shape 1125">
                  <a:extLst>
                    <a:ext uri="{FF2B5EF4-FFF2-40B4-BE49-F238E27FC236}">
                      <a16:creationId xmlns:a16="http://schemas.microsoft.com/office/drawing/2014/main" id="{520F9A3A-5FD1-A56E-2122-610C776132BA}"/>
                    </a:ext>
                  </a:extLst>
                </p:cNvPr>
                <p:cNvSpPr/>
                <p:nvPr/>
              </p:nvSpPr>
              <p:spPr>
                <a:xfrm>
                  <a:off x="587114" y="3514890"/>
                  <a:ext cx="241043" cy="58464"/>
                </a:xfrm>
                <a:custGeom>
                  <a:avLst/>
                  <a:gdLst>
                    <a:gd name="connsiteX0" fmla="*/ 0 w 241043"/>
                    <a:gd name="connsiteY0" fmla="*/ 0 h 58464"/>
                    <a:gd name="connsiteX1" fmla="*/ 187694 w 241043"/>
                    <a:gd name="connsiteY1" fmla="*/ 58464 h 58464"/>
                    <a:gd name="connsiteX2" fmla="*/ 241044 w 241043"/>
                    <a:gd name="connsiteY2" fmla="*/ 58464 h 58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043" h="58464">
                      <a:moveTo>
                        <a:pt x="0" y="0"/>
                      </a:moveTo>
                      <a:cubicBezTo>
                        <a:pt x="0" y="32296"/>
                        <a:pt x="79058" y="58464"/>
                        <a:pt x="187694" y="58464"/>
                      </a:cubicBezTo>
                      <a:lnTo>
                        <a:pt x="241044" y="58464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>
                    <a:defRPr/>
                  </a:pPr>
                  <a:endParaRPr lang="en-US" sz="2700" dirty="0">
                    <a:solidFill>
                      <a:prstClr val="white"/>
                    </a:solidFill>
                    <a:latin typeface="Amazon Ember Display"/>
                  </a:endParaRPr>
                </a:p>
              </p:txBody>
            </p:sp>
          </p:grpSp>
          <p:sp>
            <p:nvSpPr>
              <p:cNvPr id="284" name="Freeform: Shape 1120">
                <a:extLst>
                  <a:ext uri="{FF2B5EF4-FFF2-40B4-BE49-F238E27FC236}">
                    <a16:creationId xmlns:a16="http://schemas.microsoft.com/office/drawing/2014/main" id="{DF050E4B-EA29-C3B6-715A-143FEA2CFECD}"/>
                  </a:ext>
                </a:extLst>
              </p:cNvPr>
              <p:cNvSpPr/>
              <p:nvPr/>
            </p:nvSpPr>
            <p:spPr>
              <a:xfrm>
                <a:off x="587114" y="3279743"/>
                <a:ext cx="4607" cy="343920"/>
              </a:xfrm>
              <a:custGeom>
                <a:avLst/>
                <a:gdLst>
                  <a:gd name="connsiteX0" fmla="*/ 0 w 4607"/>
                  <a:gd name="connsiteY0" fmla="*/ 0 h 343920"/>
                  <a:gd name="connsiteX1" fmla="*/ 0 w 4607"/>
                  <a:gd name="connsiteY1" fmla="*/ 343921 h 34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7" h="343920">
                    <a:moveTo>
                      <a:pt x="0" y="0"/>
                    </a:moveTo>
                    <a:lnTo>
                      <a:pt x="0" y="343921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85" name="Freeform: Shape 1121">
                <a:extLst>
                  <a:ext uri="{FF2B5EF4-FFF2-40B4-BE49-F238E27FC236}">
                    <a16:creationId xmlns:a16="http://schemas.microsoft.com/office/drawing/2014/main" id="{D6BBAAB4-1C11-1D5F-3B60-9C2B702C3881}"/>
                  </a:ext>
                </a:extLst>
              </p:cNvPr>
              <p:cNvSpPr/>
              <p:nvPr/>
            </p:nvSpPr>
            <p:spPr>
              <a:xfrm>
                <a:off x="962547" y="3283336"/>
                <a:ext cx="4607" cy="80854"/>
              </a:xfrm>
              <a:custGeom>
                <a:avLst/>
                <a:gdLst>
                  <a:gd name="connsiteX0" fmla="*/ 0 w 4607"/>
                  <a:gd name="connsiteY0" fmla="*/ 0 h 80854"/>
                  <a:gd name="connsiteX1" fmla="*/ 0 w 4607"/>
                  <a:gd name="connsiteY1" fmla="*/ 80855 h 8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7" h="80854">
                    <a:moveTo>
                      <a:pt x="0" y="0"/>
                    </a:moveTo>
                    <a:lnTo>
                      <a:pt x="0" y="80855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86" name="Freeform: Shape 1122">
                <a:extLst>
                  <a:ext uri="{FF2B5EF4-FFF2-40B4-BE49-F238E27FC236}">
                    <a16:creationId xmlns:a16="http://schemas.microsoft.com/office/drawing/2014/main" id="{45087190-41EE-ABED-EF7A-CDEE1C5A9359}"/>
                  </a:ext>
                </a:extLst>
              </p:cNvPr>
              <p:cNvSpPr/>
              <p:nvPr/>
            </p:nvSpPr>
            <p:spPr>
              <a:xfrm>
                <a:off x="587114" y="3622374"/>
                <a:ext cx="241090" cy="58464"/>
              </a:xfrm>
              <a:custGeom>
                <a:avLst/>
                <a:gdLst>
                  <a:gd name="connsiteX0" fmla="*/ 0 w 241090"/>
                  <a:gd name="connsiteY0" fmla="*/ 0 h 58464"/>
                  <a:gd name="connsiteX1" fmla="*/ 195986 w 241090"/>
                  <a:gd name="connsiteY1" fmla="*/ 58464 h 58464"/>
                  <a:gd name="connsiteX2" fmla="*/ 241090 w 241090"/>
                  <a:gd name="connsiteY2" fmla="*/ 58464 h 5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090" h="58464">
                    <a:moveTo>
                      <a:pt x="0" y="0"/>
                    </a:moveTo>
                    <a:cubicBezTo>
                      <a:pt x="0" y="32296"/>
                      <a:pt x="87305" y="58464"/>
                      <a:pt x="195986" y="58464"/>
                    </a:cubicBezTo>
                    <a:lnTo>
                      <a:pt x="241090" y="5846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67" name="Graphic 1491">
              <a:extLst>
                <a:ext uri="{FF2B5EF4-FFF2-40B4-BE49-F238E27FC236}">
                  <a16:creationId xmlns:a16="http://schemas.microsoft.com/office/drawing/2014/main" id="{7069A78A-51BD-6FE3-3CD9-158D974A9F74}"/>
                </a:ext>
              </a:extLst>
            </p:cNvPr>
            <p:cNvGrpSpPr/>
            <p:nvPr/>
          </p:nvGrpSpPr>
          <p:grpSpPr>
            <a:xfrm>
              <a:off x="862527" y="3405333"/>
              <a:ext cx="335996" cy="336042"/>
              <a:chOff x="862527" y="3405333"/>
              <a:chExt cx="335996" cy="336042"/>
            </a:xfrm>
            <a:noFill/>
          </p:grpSpPr>
          <p:sp>
            <p:nvSpPr>
              <p:cNvPr id="275" name="Freeform: Shape 1111">
                <a:extLst>
                  <a:ext uri="{FF2B5EF4-FFF2-40B4-BE49-F238E27FC236}">
                    <a16:creationId xmlns:a16="http://schemas.microsoft.com/office/drawing/2014/main" id="{4DEC839F-BA0D-D669-B60D-3EAEFA8232E9}"/>
                  </a:ext>
                </a:extLst>
              </p:cNvPr>
              <p:cNvSpPr/>
              <p:nvPr/>
            </p:nvSpPr>
            <p:spPr>
              <a:xfrm>
                <a:off x="893901" y="3481396"/>
                <a:ext cx="2165" cy="183961"/>
              </a:xfrm>
              <a:custGeom>
                <a:avLst/>
                <a:gdLst>
                  <a:gd name="connsiteX0" fmla="*/ 0 w 2165"/>
                  <a:gd name="connsiteY0" fmla="*/ 183962 h 183961"/>
                  <a:gd name="connsiteX1" fmla="*/ 2165 w 2165"/>
                  <a:gd name="connsiteY1" fmla="*/ 0 h 18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65" h="183961">
                    <a:moveTo>
                      <a:pt x="0" y="183962"/>
                    </a:moveTo>
                    <a:lnTo>
                      <a:pt x="216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76" name="Freeform: Shape 1112">
                <a:extLst>
                  <a:ext uri="{FF2B5EF4-FFF2-40B4-BE49-F238E27FC236}">
                    <a16:creationId xmlns:a16="http://schemas.microsoft.com/office/drawing/2014/main" id="{CED8E2E5-2A64-56B0-44AA-590A5829F12E}"/>
                  </a:ext>
                </a:extLst>
              </p:cNvPr>
              <p:cNvSpPr/>
              <p:nvPr/>
            </p:nvSpPr>
            <p:spPr>
              <a:xfrm>
                <a:off x="938544" y="3710968"/>
                <a:ext cx="183961" cy="4607"/>
              </a:xfrm>
              <a:custGeom>
                <a:avLst/>
                <a:gdLst>
                  <a:gd name="connsiteX0" fmla="*/ 183962 w 183961"/>
                  <a:gd name="connsiteY0" fmla="*/ 0 h 4607"/>
                  <a:gd name="connsiteX1" fmla="*/ 87305 w 183961"/>
                  <a:gd name="connsiteY1" fmla="*/ 0 h 4607"/>
                  <a:gd name="connsiteX2" fmla="*/ 0 w 183961"/>
                  <a:gd name="connsiteY2" fmla="*/ 0 h 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3961" h="4607">
                    <a:moveTo>
                      <a:pt x="183962" y="0"/>
                    </a:moveTo>
                    <a:lnTo>
                      <a:pt x="87305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77" name="Freeform: Shape 1113">
                <a:extLst>
                  <a:ext uri="{FF2B5EF4-FFF2-40B4-BE49-F238E27FC236}">
                    <a16:creationId xmlns:a16="http://schemas.microsoft.com/office/drawing/2014/main" id="{B8429F41-AA27-DFD5-6F13-A32C5179034C}"/>
                  </a:ext>
                </a:extLst>
              </p:cNvPr>
              <p:cNvSpPr/>
              <p:nvPr/>
            </p:nvSpPr>
            <p:spPr>
              <a:xfrm>
                <a:off x="1168162" y="3481396"/>
                <a:ext cx="4607" cy="183961"/>
              </a:xfrm>
              <a:custGeom>
                <a:avLst/>
                <a:gdLst>
                  <a:gd name="connsiteX0" fmla="*/ 0 w 4607"/>
                  <a:gd name="connsiteY0" fmla="*/ 0 h 183961"/>
                  <a:gd name="connsiteX1" fmla="*/ 0 w 4607"/>
                  <a:gd name="connsiteY1" fmla="*/ 183962 h 18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7" h="183961">
                    <a:moveTo>
                      <a:pt x="0" y="0"/>
                    </a:moveTo>
                    <a:lnTo>
                      <a:pt x="0" y="183962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78" name="Freeform: Shape 1114">
                <a:extLst>
                  <a:ext uri="{FF2B5EF4-FFF2-40B4-BE49-F238E27FC236}">
                    <a16:creationId xmlns:a16="http://schemas.microsoft.com/office/drawing/2014/main" id="{4B6D1D45-D1B5-0FB1-1A8F-700BF3DB5C7D}"/>
                  </a:ext>
                </a:extLst>
              </p:cNvPr>
              <p:cNvSpPr/>
              <p:nvPr/>
            </p:nvSpPr>
            <p:spPr>
              <a:xfrm>
                <a:off x="938544" y="3435740"/>
                <a:ext cx="183961" cy="4607"/>
              </a:xfrm>
              <a:custGeom>
                <a:avLst/>
                <a:gdLst>
                  <a:gd name="connsiteX0" fmla="*/ 0 w 183961"/>
                  <a:gd name="connsiteY0" fmla="*/ 0 h 4607"/>
                  <a:gd name="connsiteX1" fmla="*/ 183962 w 183961"/>
                  <a:gd name="connsiteY1" fmla="*/ 0 h 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961" h="4607">
                    <a:moveTo>
                      <a:pt x="0" y="0"/>
                    </a:moveTo>
                    <a:lnTo>
                      <a:pt x="183962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79" name="Freeform: Shape 1115">
                <a:extLst>
                  <a:ext uri="{FF2B5EF4-FFF2-40B4-BE49-F238E27FC236}">
                    <a16:creationId xmlns:a16="http://schemas.microsoft.com/office/drawing/2014/main" id="{4BC34BD7-EB95-C59D-B98C-114F4235FB06}"/>
                  </a:ext>
                </a:extLst>
              </p:cNvPr>
              <p:cNvSpPr/>
              <p:nvPr/>
            </p:nvSpPr>
            <p:spPr>
              <a:xfrm>
                <a:off x="1122506" y="3405333"/>
                <a:ext cx="76017" cy="76017"/>
              </a:xfrm>
              <a:custGeom>
                <a:avLst/>
                <a:gdLst>
                  <a:gd name="connsiteX0" fmla="*/ 0 w 76017"/>
                  <a:gd name="connsiteY0" fmla="*/ 0 h 76017"/>
                  <a:gd name="connsiteX1" fmla="*/ 76017 w 76017"/>
                  <a:gd name="connsiteY1" fmla="*/ 0 h 76017"/>
                  <a:gd name="connsiteX2" fmla="*/ 76017 w 76017"/>
                  <a:gd name="connsiteY2" fmla="*/ 76017 h 76017"/>
                  <a:gd name="connsiteX3" fmla="*/ 0 w 76017"/>
                  <a:gd name="connsiteY3" fmla="*/ 76017 h 7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17" h="76017">
                    <a:moveTo>
                      <a:pt x="0" y="0"/>
                    </a:moveTo>
                    <a:lnTo>
                      <a:pt x="76017" y="0"/>
                    </a:lnTo>
                    <a:lnTo>
                      <a:pt x="76017" y="76017"/>
                    </a:lnTo>
                    <a:lnTo>
                      <a:pt x="0" y="7601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80" name="Freeform: Shape 1116">
                <a:extLst>
                  <a:ext uri="{FF2B5EF4-FFF2-40B4-BE49-F238E27FC236}">
                    <a16:creationId xmlns:a16="http://schemas.microsoft.com/office/drawing/2014/main" id="{7752DFC0-0C50-589D-828F-063601962CC1}"/>
                  </a:ext>
                </a:extLst>
              </p:cNvPr>
              <p:cNvSpPr/>
              <p:nvPr/>
            </p:nvSpPr>
            <p:spPr>
              <a:xfrm>
                <a:off x="862527" y="3405333"/>
                <a:ext cx="76017" cy="76017"/>
              </a:xfrm>
              <a:custGeom>
                <a:avLst/>
                <a:gdLst>
                  <a:gd name="connsiteX0" fmla="*/ 0 w 76017"/>
                  <a:gd name="connsiteY0" fmla="*/ 0 h 76017"/>
                  <a:gd name="connsiteX1" fmla="*/ 76017 w 76017"/>
                  <a:gd name="connsiteY1" fmla="*/ 0 h 76017"/>
                  <a:gd name="connsiteX2" fmla="*/ 76017 w 76017"/>
                  <a:gd name="connsiteY2" fmla="*/ 76017 h 76017"/>
                  <a:gd name="connsiteX3" fmla="*/ 0 w 76017"/>
                  <a:gd name="connsiteY3" fmla="*/ 76017 h 7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17" h="76017">
                    <a:moveTo>
                      <a:pt x="0" y="0"/>
                    </a:moveTo>
                    <a:lnTo>
                      <a:pt x="76017" y="0"/>
                    </a:lnTo>
                    <a:lnTo>
                      <a:pt x="76017" y="76017"/>
                    </a:lnTo>
                    <a:lnTo>
                      <a:pt x="0" y="7601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81" name="Freeform: Shape 1117">
                <a:extLst>
                  <a:ext uri="{FF2B5EF4-FFF2-40B4-BE49-F238E27FC236}">
                    <a16:creationId xmlns:a16="http://schemas.microsoft.com/office/drawing/2014/main" id="{08A0FB99-D039-6493-24E5-6E9A09D6E88B}"/>
                  </a:ext>
                </a:extLst>
              </p:cNvPr>
              <p:cNvSpPr/>
              <p:nvPr/>
            </p:nvSpPr>
            <p:spPr>
              <a:xfrm>
                <a:off x="1122506" y="3665358"/>
                <a:ext cx="76017" cy="76017"/>
              </a:xfrm>
              <a:custGeom>
                <a:avLst/>
                <a:gdLst>
                  <a:gd name="connsiteX0" fmla="*/ 0 w 76017"/>
                  <a:gd name="connsiteY0" fmla="*/ 0 h 76017"/>
                  <a:gd name="connsiteX1" fmla="*/ 76017 w 76017"/>
                  <a:gd name="connsiteY1" fmla="*/ 0 h 76017"/>
                  <a:gd name="connsiteX2" fmla="*/ 76017 w 76017"/>
                  <a:gd name="connsiteY2" fmla="*/ 76017 h 76017"/>
                  <a:gd name="connsiteX3" fmla="*/ 0 w 76017"/>
                  <a:gd name="connsiteY3" fmla="*/ 76017 h 7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17" h="76017">
                    <a:moveTo>
                      <a:pt x="0" y="0"/>
                    </a:moveTo>
                    <a:lnTo>
                      <a:pt x="76017" y="0"/>
                    </a:lnTo>
                    <a:lnTo>
                      <a:pt x="76017" y="76017"/>
                    </a:lnTo>
                    <a:lnTo>
                      <a:pt x="0" y="7601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282" name="Freeform: Shape 1118">
                <a:extLst>
                  <a:ext uri="{FF2B5EF4-FFF2-40B4-BE49-F238E27FC236}">
                    <a16:creationId xmlns:a16="http://schemas.microsoft.com/office/drawing/2014/main" id="{891E9674-6BA7-D0A5-BBA0-976C66F910E4}"/>
                  </a:ext>
                </a:extLst>
              </p:cNvPr>
              <p:cNvSpPr/>
              <p:nvPr/>
            </p:nvSpPr>
            <p:spPr>
              <a:xfrm>
                <a:off x="862527" y="3665358"/>
                <a:ext cx="76017" cy="76017"/>
              </a:xfrm>
              <a:custGeom>
                <a:avLst/>
                <a:gdLst>
                  <a:gd name="connsiteX0" fmla="*/ 0 w 76017"/>
                  <a:gd name="connsiteY0" fmla="*/ 0 h 76017"/>
                  <a:gd name="connsiteX1" fmla="*/ 76017 w 76017"/>
                  <a:gd name="connsiteY1" fmla="*/ 0 h 76017"/>
                  <a:gd name="connsiteX2" fmla="*/ 76017 w 76017"/>
                  <a:gd name="connsiteY2" fmla="*/ 76017 h 76017"/>
                  <a:gd name="connsiteX3" fmla="*/ 0 w 76017"/>
                  <a:gd name="connsiteY3" fmla="*/ 76017 h 76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17" h="76017">
                    <a:moveTo>
                      <a:pt x="0" y="0"/>
                    </a:moveTo>
                    <a:lnTo>
                      <a:pt x="76017" y="0"/>
                    </a:lnTo>
                    <a:lnTo>
                      <a:pt x="76017" y="76017"/>
                    </a:lnTo>
                    <a:lnTo>
                      <a:pt x="0" y="7601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sp>
          <p:nvSpPr>
            <p:cNvPr id="268" name="Freeform: Shape 1104">
              <a:extLst>
                <a:ext uri="{FF2B5EF4-FFF2-40B4-BE49-F238E27FC236}">
                  <a16:creationId xmlns:a16="http://schemas.microsoft.com/office/drawing/2014/main" id="{83F4428F-1D2D-CC0B-BD6B-7A52D44B473F}"/>
                </a:ext>
              </a:extLst>
            </p:cNvPr>
            <p:cNvSpPr/>
            <p:nvPr/>
          </p:nvSpPr>
          <p:spPr>
            <a:xfrm>
              <a:off x="981713" y="3435740"/>
              <a:ext cx="4607" cy="275228"/>
            </a:xfrm>
            <a:custGeom>
              <a:avLst/>
              <a:gdLst>
                <a:gd name="connsiteX0" fmla="*/ 0 w 4607"/>
                <a:gd name="connsiteY0" fmla="*/ 0 h 275228"/>
                <a:gd name="connsiteX1" fmla="*/ 0 w 4607"/>
                <a:gd name="connsiteY1" fmla="*/ 275229 h 27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7" h="275228">
                  <a:moveTo>
                    <a:pt x="0" y="0"/>
                  </a:moveTo>
                  <a:lnTo>
                    <a:pt x="0" y="275229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69" name="Freeform: Shape 1105">
              <a:extLst>
                <a:ext uri="{FF2B5EF4-FFF2-40B4-BE49-F238E27FC236}">
                  <a16:creationId xmlns:a16="http://schemas.microsoft.com/office/drawing/2014/main" id="{42F22AD7-0E47-82F7-22AE-0DB4EEEA6258}"/>
                </a:ext>
              </a:extLst>
            </p:cNvPr>
            <p:cNvSpPr/>
            <p:nvPr/>
          </p:nvSpPr>
          <p:spPr>
            <a:xfrm>
              <a:off x="1079153" y="3550411"/>
              <a:ext cx="4607" cy="160557"/>
            </a:xfrm>
            <a:custGeom>
              <a:avLst/>
              <a:gdLst>
                <a:gd name="connsiteX0" fmla="*/ 0 w 4607"/>
                <a:gd name="connsiteY0" fmla="*/ 0 h 160557"/>
                <a:gd name="connsiteX1" fmla="*/ 0 w 4607"/>
                <a:gd name="connsiteY1" fmla="*/ 160558 h 16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7" h="160557">
                  <a:moveTo>
                    <a:pt x="0" y="0"/>
                  </a:moveTo>
                  <a:lnTo>
                    <a:pt x="0" y="160558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70" name="Freeform: Shape 1106">
              <a:extLst>
                <a:ext uri="{FF2B5EF4-FFF2-40B4-BE49-F238E27FC236}">
                  <a16:creationId xmlns:a16="http://schemas.microsoft.com/office/drawing/2014/main" id="{599BCF3F-A2C3-D806-4231-572ADE5145AD}"/>
                </a:ext>
              </a:extLst>
            </p:cNvPr>
            <p:cNvSpPr/>
            <p:nvPr/>
          </p:nvSpPr>
          <p:spPr>
            <a:xfrm>
              <a:off x="1079153" y="3435740"/>
              <a:ext cx="4607" cy="63900"/>
            </a:xfrm>
            <a:custGeom>
              <a:avLst/>
              <a:gdLst>
                <a:gd name="connsiteX0" fmla="*/ 0 w 4607"/>
                <a:gd name="connsiteY0" fmla="*/ 0 h 63900"/>
                <a:gd name="connsiteX1" fmla="*/ 0 w 4607"/>
                <a:gd name="connsiteY1" fmla="*/ 63901 h 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7" h="63900">
                  <a:moveTo>
                    <a:pt x="0" y="0"/>
                  </a:moveTo>
                  <a:lnTo>
                    <a:pt x="0" y="63901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71" name="Freeform: Shape 1107">
              <a:extLst>
                <a:ext uri="{FF2B5EF4-FFF2-40B4-BE49-F238E27FC236}">
                  <a16:creationId xmlns:a16="http://schemas.microsoft.com/office/drawing/2014/main" id="{A26350B8-B6DF-1B15-6926-70A06733BAF5}"/>
                </a:ext>
              </a:extLst>
            </p:cNvPr>
            <p:cNvSpPr/>
            <p:nvPr/>
          </p:nvSpPr>
          <p:spPr>
            <a:xfrm>
              <a:off x="1104815" y="3526408"/>
              <a:ext cx="59662" cy="4607"/>
            </a:xfrm>
            <a:custGeom>
              <a:avLst/>
              <a:gdLst>
                <a:gd name="connsiteX0" fmla="*/ 0 w 59662"/>
                <a:gd name="connsiteY0" fmla="*/ 0 h 4607"/>
                <a:gd name="connsiteX1" fmla="*/ 59662 w 59662"/>
                <a:gd name="connsiteY1" fmla="*/ 0 h 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62" h="4607">
                  <a:moveTo>
                    <a:pt x="0" y="0"/>
                  </a:moveTo>
                  <a:lnTo>
                    <a:pt x="59662" y="0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72" name="Freeform: Shape 1108">
              <a:extLst>
                <a:ext uri="{FF2B5EF4-FFF2-40B4-BE49-F238E27FC236}">
                  <a16:creationId xmlns:a16="http://schemas.microsoft.com/office/drawing/2014/main" id="{36D7B648-D685-754A-241C-54EB0CF92B2B}"/>
                </a:ext>
              </a:extLst>
            </p:cNvPr>
            <p:cNvSpPr/>
            <p:nvPr/>
          </p:nvSpPr>
          <p:spPr>
            <a:xfrm>
              <a:off x="897633" y="3526408"/>
              <a:ext cx="155858" cy="4607"/>
            </a:xfrm>
            <a:custGeom>
              <a:avLst/>
              <a:gdLst>
                <a:gd name="connsiteX0" fmla="*/ 0 w 155858"/>
                <a:gd name="connsiteY0" fmla="*/ 0 h 4607"/>
                <a:gd name="connsiteX1" fmla="*/ 155859 w 155858"/>
                <a:gd name="connsiteY1" fmla="*/ 0 h 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858" h="4607">
                  <a:moveTo>
                    <a:pt x="0" y="0"/>
                  </a:moveTo>
                  <a:lnTo>
                    <a:pt x="155859" y="0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73" name="Freeform: Shape 1109">
              <a:extLst>
                <a:ext uri="{FF2B5EF4-FFF2-40B4-BE49-F238E27FC236}">
                  <a16:creationId xmlns:a16="http://schemas.microsoft.com/office/drawing/2014/main" id="{91E24171-F929-FD87-6035-303EB6DEEE7E}"/>
                </a:ext>
              </a:extLst>
            </p:cNvPr>
            <p:cNvSpPr/>
            <p:nvPr/>
          </p:nvSpPr>
          <p:spPr>
            <a:xfrm>
              <a:off x="897633" y="3613067"/>
              <a:ext cx="266843" cy="4607"/>
            </a:xfrm>
            <a:custGeom>
              <a:avLst/>
              <a:gdLst>
                <a:gd name="connsiteX0" fmla="*/ 0 w 266843"/>
                <a:gd name="connsiteY0" fmla="*/ 0 h 4607"/>
                <a:gd name="connsiteX1" fmla="*/ 266844 w 266843"/>
                <a:gd name="connsiteY1" fmla="*/ 0 h 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43" h="4607">
                  <a:moveTo>
                    <a:pt x="0" y="0"/>
                  </a:moveTo>
                  <a:lnTo>
                    <a:pt x="266844" y="0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74" name="Freeform: Shape 1110">
              <a:extLst>
                <a:ext uri="{FF2B5EF4-FFF2-40B4-BE49-F238E27FC236}">
                  <a16:creationId xmlns:a16="http://schemas.microsoft.com/office/drawing/2014/main" id="{763C521B-ACE9-1899-8DE4-E7141AF21FD0}"/>
                </a:ext>
              </a:extLst>
            </p:cNvPr>
            <p:cNvSpPr/>
            <p:nvPr/>
          </p:nvSpPr>
          <p:spPr>
            <a:xfrm>
              <a:off x="1053445" y="3500700"/>
              <a:ext cx="51415" cy="51415"/>
            </a:xfrm>
            <a:custGeom>
              <a:avLst/>
              <a:gdLst>
                <a:gd name="connsiteX0" fmla="*/ 51415 w 51415"/>
                <a:gd name="connsiteY0" fmla="*/ 25708 h 51415"/>
                <a:gd name="connsiteX1" fmla="*/ 25708 w 51415"/>
                <a:gd name="connsiteY1" fmla="*/ 51415 h 51415"/>
                <a:gd name="connsiteX2" fmla="*/ 0 w 51415"/>
                <a:gd name="connsiteY2" fmla="*/ 25708 h 51415"/>
                <a:gd name="connsiteX3" fmla="*/ 25708 w 51415"/>
                <a:gd name="connsiteY3" fmla="*/ 0 h 51415"/>
                <a:gd name="connsiteX4" fmla="*/ 51415 w 51415"/>
                <a:gd name="connsiteY4" fmla="*/ 25708 h 5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5" h="51415">
                  <a:moveTo>
                    <a:pt x="51415" y="25708"/>
                  </a:moveTo>
                  <a:cubicBezTo>
                    <a:pt x="51415" y="39906"/>
                    <a:pt x="39906" y="51415"/>
                    <a:pt x="25708" y="51415"/>
                  </a:cubicBezTo>
                  <a:cubicBezTo>
                    <a:pt x="11510" y="51415"/>
                    <a:pt x="0" y="39906"/>
                    <a:pt x="0" y="25708"/>
                  </a:cubicBezTo>
                  <a:cubicBezTo>
                    <a:pt x="0" y="11510"/>
                    <a:pt x="11510" y="0"/>
                    <a:pt x="25708" y="0"/>
                  </a:cubicBezTo>
                  <a:cubicBezTo>
                    <a:pt x="39906" y="0"/>
                    <a:pt x="51415" y="11510"/>
                    <a:pt x="51415" y="25708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38E81EC-E209-1FF5-B64E-F8F23BEF7F47}"/>
              </a:ext>
            </a:extLst>
          </p:cNvPr>
          <p:cNvGrpSpPr/>
          <p:nvPr/>
        </p:nvGrpSpPr>
        <p:grpSpPr>
          <a:xfrm>
            <a:off x="16032300" y="2228723"/>
            <a:ext cx="1341573" cy="1034955"/>
            <a:chOff x="7938348" y="2337043"/>
            <a:chExt cx="894382" cy="689970"/>
          </a:xfrm>
        </p:grpSpPr>
        <p:sp>
          <p:nvSpPr>
            <p:cNvPr id="291" name="Freeform: Shape 96">
              <a:extLst>
                <a:ext uri="{FF2B5EF4-FFF2-40B4-BE49-F238E27FC236}">
                  <a16:creationId xmlns:a16="http://schemas.microsoft.com/office/drawing/2014/main" id="{C2E119E1-AABF-67C9-5926-A49B90F8D1D5}"/>
                </a:ext>
              </a:extLst>
            </p:cNvPr>
            <p:cNvSpPr/>
            <p:nvPr/>
          </p:nvSpPr>
          <p:spPr>
            <a:xfrm>
              <a:off x="7938348" y="2337043"/>
              <a:ext cx="572354" cy="452852"/>
            </a:xfrm>
            <a:custGeom>
              <a:avLst/>
              <a:gdLst>
                <a:gd name="connsiteX0" fmla="*/ 93657 w 292878"/>
                <a:gd name="connsiteY0" fmla="*/ 154164 h 231728"/>
                <a:gd name="connsiteX1" fmla="*/ 14805 w 292878"/>
                <a:gd name="connsiteY1" fmla="*/ 154164 h 231728"/>
                <a:gd name="connsiteX2" fmla="*/ 4828 w 292878"/>
                <a:gd name="connsiteY2" fmla="*/ 144186 h 231728"/>
                <a:gd name="connsiteX3" fmla="*/ 4828 w 292878"/>
                <a:gd name="connsiteY3" fmla="*/ 14805 h 231728"/>
                <a:gd name="connsiteX4" fmla="*/ 14805 w 292878"/>
                <a:gd name="connsiteY4" fmla="*/ 4828 h 231728"/>
                <a:gd name="connsiteX5" fmla="*/ 280970 w 292878"/>
                <a:gd name="connsiteY5" fmla="*/ 4828 h 231728"/>
                <a:gd name="connsiteX6" fmla="*/ 290947 w 292878"/>
                <a:gd name="connsiteY6" fmla="*/ 14805 h 231728"/>
                <a:gd name="connsiteX7" fmla="*/ 290947 w 292878"/>
                <a:gd name="connsiteY7" fmla="*/ 144186 h 231728"/>
                <a:gd name="connsiteX8" fmla="*/ 280970 w 292878"/>
                <a:gd name="connsiteY8" fmla="*/ 154164 h 231728"/>
                <a:gd name="connsiteX9" fmla="*/ 196003 w 292878"/>
                <a:gd name="connsiteY9" fmla="*/ 154164 h 231728"/>
                <a:gd name="connsiteX10" fmla="*/ 189566 w 292878"/>
                <a:gd name="connsiteY10" fmla="*/ 156738 h 231728"/>
                <a:gd name="connsiteX11" fmla="*/ 111680 w 292878"/>
                <a:gd name="connsiteY11" fmla="*/ 226257 h 231728"/>
                <a:gd name="connsiteX12" fmla="*/ 103312 w 292878"/>
                <a:gd name="connsiteY12" fmla="*/ 222716 h 231728"/>
                <a:gd name="connsiteX13" fmla="*/ 103312 w 292878"/>
                <a:gd name="connsiteY13" fmla="*/ 164141 h 231728"/>
                <a:gd name="connsiteX14" fmla="*/ 93657 w 292878"/>
                <a:gd name="connsiteY14" fmla="*/ 154164 h 23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878" h="231728">
                  <a:moveTo>
                    <a:pt x="93657" y="154164"/>
                  </a:moveTo>
                  <a:lnTo>
                    <a:pt x="14805" y="154164"/>
                  </a:lnTo>
                  <a:cubicBezTo>
                    <a:pt x="9333" y="154164"/>
                    <a:pt x="4828" y="149658"/>
                    <a:pt x="4828" y="144186"/>
                  </a:cubicBezTo>
                  <a:lnTo>
                    <a:pt x="4828" y="14805"/>
                  </a:lnTo>
                  <a:cubicBezTo>
                    <a:pt x="4828" y="9333"/>
                    <a:pt x="9333" y="4828"/>
                    <a:pt x="14805" y="4828"/>
                  </a:cubicBezTo>
                  <a:lnTo>
                    <a:pt x="280970" y="4828"/>
                  </a:lnTo>
                  <a:cubicBezTo>
                    <a:pt x="286442" y="4828"/>
                    <a:pt x="290947" y="9333"/>
                    <a:pt x="290947" y="14805"/>
                  </a:cubicBezTo>
                  <a:lnTo>
                    <a:pt x="290947" y="144186"/>
                  </a:lnTo>
                  <a:cubicBezTo>
                    <a:pt x="290947" y="149658"/>
                    <a:pt x="286442" y="154164"/>
                    <a:pt x="280970" y="154164"/>
                  </a:cubicBezTo>
                  <a:lnTo>
                    <a:pt x="196003" y="154164"/>
                  </a:lnTo>
                  <a:cubicBezTo>
                    <a:pt x="193429" y="154164"/>
                    <a:pt x="191176" y="155129"/>
                    <a:pt x="189566" y="156738"/>
                  </a:cubicBezTo>
                  <a:lnTo>
                    <a:pt x="111680" y="226257"/>
                  </a:lnTo>
                  <a:cubicBezTo>
                    <a:pt x="108462" y="229153"/>
                    <a:pt x="103312" y="226900"/>
                    <a:pt x="103312" y="222716"/>
                  </a:cubicBezTo>
                  <a:lnTo>
                    <a:pt x="103312" y="164141"/>
                  </a:lnTo>
                  <a:cubicBezTo>
                    <a:pt x="103634" y="158669"/>
                    <a:pt x="99128" y="154164"/>
                    <a:pt x="93657" y="15416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92" name="Freeform: Shape 97">
              <a:extLst>
                <a:ext uri="{FF2B5EF4-FFF2-40B4-BE49-F238E27FC236}">
                  <a16:creationId xmlns:a16="http://schemas.microsoft.com/office/drawing/2014/main" id="{7656C750-00B5-1A97-1C1D-6FBB7FE6B054}"/>
                </a:ext>
              </a:extLst>
            </p:cNvPr>
            <p:cNvSpPr/>
            <p:nvPr/>
          </p:nvSpPr>
          <p:spPr>
            <a:xfrm>
              <a:off x="8235218" y="2549002"/>
              <a:ext cx="597512" cy="478011"/>
            </a:xfrm>
            <a:custGeom>
              <a:avLst/>
              <a:gdLst>
                <a:gd name="connsiteX0" fmla="*/ 163497 w 305752"/>
                <a:gd name="connsiteY0" fmla="*/ 4828 h 244601"/>
                <a:gd name="connsiteX1" fmla="*/ 290947 w 305752"/>
                <a:gd name="connsiteY1" fmla="*/ 5150 h 244601"/>
                <a:gd name="connsiteX2" fmla="*/ 300925 w 305752"/>
                <a:gd name="connsiteY2" fmla="*/ 15127 h 244601"/>
                <a:gd name="connsiteX3" fmla="*/ 300925 w 305752"/>
                <a:gd name="connsiteY3" fmla="*/ 153198 h 244601"/>
                <a:gd name="connsiteX4" fmla="*/ 290947 w 305752"/>
                <a:gd name="connsiteY4" fmla="*/ 163175 h 244601"/>
                <a:gd name="connsiteX5" fmla="*/ 212096 w 305752"/>
                <a:gd name="connsiteY5" fmla="*/ 163175 h 244601"/>
                <a:gd name="connsiteX6" fmla="*/ 202118 w 305752"/>
                <a:gd name="connsiteY6" fmla="*/ 173152 h 244601"/>
                <a:gd name="connsiteX7" fmla="*/ 202118 w 305752"/>
                <a:gd name="connsiteY7" fmla="*/ 235912 h 244601"/>
                <a:gd name="connsiteX8" fmla="*/ 193750 w 305752"/>
                <a:gd name="connsiteY8" fmla="*/ 239452 h 244601"/>
                <a:gd name="connsiteX9" fmla="*/ 111036 w 305752"/>
                <a:gd name="connsiteY9" fmla="*/ 165428 h 244601"/>
                <a:gd name="connsiteX10" fmla="*/ 104599 w 305752"/>
                <a:gd name="connsiteY10" fmla="*/ 162853 h 244601"/>
                <a:gd name="connsiteX11" fmla="*/ 14805 w 305752"/>
                <a:gd name="connsiteY11" fmla="*/ 162853 h 244601"/>
                <a:gd name="connsiteX12" fmla="*/ 4828 w 305752"/>
                <a:gd name="connsiteY12" fmla="*/ 152876 h 244601"/>
                <a:gd name="connsiteX13" fmla="*/ 4828 w 305752"/>
                <a:gd name="connsiteY13" fmla="*/ 108462 h 24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5752" h="244601">
                  <a:moveTo>
                    <a:pt x="163497" y="4828"/>
                  </a:moveTo>
                  <a:lnTo>
                    <a:pt x="290947" y="5150"/>
                  </a:lnTo>
                  <a:cubicBezTo>
                    <a:pt x="296419" y="5150"/>
                    <a:pt x="300925" y="9655"/>
                    <a:pt x="300925" y="15127"/>
                  </a:cubicBezTo>
                  <a:lnTo>
                    <a:pt x="300925" y="153198"/>
                  </a:lnTo>
                  <a:cubicBezTo>
                    <a:pt x="300925" y="158669"/>
                    <a:pt x="296419" y="163175"/>
                    <a:pt x="290947" y="163175"/>
                  </a:cubicBezTo>
                  <a:lnTo>
                    <a:pt x="212096" y="163175"/>
                  </a:lnTo>
                  <a:cubicBezTo>
                    <a:pt x="206624" y="163175"/>
                    <a:pt x="202118" y="167681"/>
                    <a:pt x="202118" y="173152"/>
                  </a:cubicBezTo>
                  <a:lnTo>
                    <a:pt x="202118" y="235912"/>
                  </a:lnTo>
                  <a:cubicBezTo>
                    <a:pt x="202118" y="240096"/>
                    <a:pt x="196969" y="242349"/>
                    <a:pt x="193750" y="239452"/>
                  </a:cubicBezTo>
                  <a:lnTo>
                    <a:pt x="111036" y="165428"/>
                  </a:lnTo>
                  <a:cubicBezTo>
                    <a:pt x="109105" y="163819"/>
                    <a:pt x="106852" y="162853"/>
                    <a:pt x="104599" y="162853"/>
                  </a:cubicBezTo>
                  <a:lnTo>
                    <a:pt x="14805" y="162853"/>
                  </a:lnTo>
                  <a:cubicBezTo>
                    <a:pt x="9333" y="162853"/>
                    <a:pt x="4828" y="158347"/>
                    <a:pt x="4828" y="152876"/>
                  </a:cubicBezTo>
                  <a:lnTo>
                    <a:pt x="4828" y="108462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93" name="Freeform: Shape 98">
              <a:extLst>
                <a:ext uri="{FF2B5EF4-FFF2-40B4-BE49-F238E27FC236}">
                  <a16:creationId xmlns:a16="http://schemas.microsoft.com/office/drawing/2014/main" id="{5AE59360-FD9E-F67B-DE36-E619BC7F409D}"/>
                </a:ext>
              </a:extLst>
            </p:cNvPr>
            <p:cNvSpPr/>
            <p:nvPr/>
          </p:nvSpPr>
          <p:spPr>
            <a:xfrm>
              <a:off x="8047787" y="2448998"/>
              <a:ext cx="94345" cy="94345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w="19050" cap="flat">
              <a:solidFill>
                <a:srgbClr val="38EF7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94" name="Freeform: Shape 99">
              <a:extLst>
                <a:ext uri="{FF2B5EF4-FFF2-40B4-BE49-F238E27FC236}">
                  <a16:creationId xmlns:a16="http://schemas.microsoft.com/office/drawing/2014/main" id="{8CEA39EB-C2A4-7F2E-8C96-689DDFD977AF}"/>
                </a:ext>
              </a:extLst>
            </p:cNvPr>
            <p:cNvSpPr/>
            <p:nvPr/>
          </p:nvSpPr>
          <p:spPr>
            <a:xfrm>
              <a:off x="8183015" y="2448998"/>
              <a:ext cx="94345" cy="94345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w="19050" cap="flat">
              <a:solidFill>
                <a:srgbClr val="38EF7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295" name="Freeform: Shape 100">
              <a:extLst>
                <a:ext uri="{FF2B5EF4-FFF2-40B4-BE49-F238E27FC236}">
                  <a16:creationId xmlns:a16="http://schemas.microsoft.com/office/drawing/2014/main" id="{EF27ED77-5717-00B0-5227-7488314A5445}"/>
                </a:ext>
              </a:extLst>
            </p:cNvPr>
            <p:cNvSpPr/>
            <p:nvPr/>
          </p:nvSpPr>
          <p:spPr>
            <a:xfrm>
              <a:off x="8317611" y="2448998"/>
              <a:ext cx="94345" cy="94345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w="19050" cap="flat">
              <a:solidFill>
                <a:srgbClr val="38EF7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ECF824E-3934-E729-0001-BD5C52FF2E87}"/>
              </a:ext>
            </a:extLst>
          </p:cNvPr>
          <p:cNvGrpSpPr/>
          <p:nvPr/>
        </p:nvGrpSpPr>
        <p:grpSpPr>
          <a:xfrm>
            <a:off x="13479295" y="2150327"/>
            <a:ext cx="1148360" cy="857099"/>
            <a:chOff x="2402507" y="1939950"/>
            <a:chExt cx="617841" cy="442614"/>
          </a:xfrm>
        </p:grpSpPr>
        <p:grpSp>
          <p:nvGrpSpPr>
            <p:cNvPr id="297" name="Graphic 4081">
              <a:extLst>
                <a:ext uri="{FF2B5EF4-FFF2-40B4-BE49-F238E27FC236}">
                  <a16:creationId xmlns:a16="http://schemas.microsoft.com/office/drawing/2014/main" id="{8D8516D9-F8C2-136E-5048-35E323F0CA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314" name="Freeform: Shape 40">
                <a:extLst>
                  <a:ext uri="{FF2B5EF4-FFF2-40B4-BE49-F238E27FC236}">
                    <a16:creationId xmlns:a16="http://schemas.microsoft.com/office/drawing/2014/main" id="{E8B970AE-2974-426E-D4A5-CBC1EEB80D77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 dirty="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15" name="Freeform: Shape 41">
                <a:extLst>
                  <a:ext uri="{FF2B5EF4-FFF2-40B4-BE49-F238E27FC236}">
                    <a16:creationId xmlns:a16="http://schemas.microsoft.com/office/drawing/2014/main" id="{CE8749FD-3321-B4AA-28A8-1DC9DC819D22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98" name="Graphic 4081">
              <a:extLst>
                <a:ext uri="{FF2B5EF4-FFF2-40B4-BE49-F238E27FC236}">
                  <a16:creationId xmlns:a16="http://schemas.microsoft.com/office/drawing/2014/main" id="{2312097F-AB31-DBBD-F118-1F9F23EB6EA2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309" name="Freeform: Shape 35">
                <a:extLst>
                  <a:ext uri="{FF2B5EF4-FFF2-40B4-BE49-F238E27FC236}">
                    <a16:creationId xmlns:a16="http://schemas.microsoft.com/office/drawing/2014/main" id="{28FCBDA9-4926-F864-BEE7-38DC3C439F14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9050" cap="flat">
                <a:solidFill>
                  <a:srgbClr val="01A98D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10" name="Freeform: Shape 36">
                <a:extLst>
                  <a:ext uri="{FF2B5EF4-FFF2-40B4-BE49-F238E27FC236}">
                    <a16:creationId xmlns:a16="http://schemas.microsoft.com/office/drawing/2014/main" id="{B39CF4A1-984B-8919-0598-EAC7EDDA120D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9050" cap="flat">
                <a:solidFill>
                  <a:srgbClr val="01A98D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11" name="Freeform: Shape 37">
                <a:extLst>
                  <a:ext uri="{FF2B5EF4-FFF2-40B4-BE49-F238E27FC236}">
                    <a16:creationId xmlns:a16="http://schemas.microsoft.com/office/drawing/2014/main" id="{3D26030D-315F-6EFE-C609-531E3FF8C23F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9050" cap="flat">
                <a:solidFill>
                  <a:srgbClr val="01A98D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12" name="Freeform: Shape 38">
                <a:extLst>
                  <a:ext uri="{FF2B5EF4-FFF2-40B4-BE49-F238E27FC236}">
                    <a16:creationId xmlns:a16="http://schemas.microsoft.com/office/drawing/2014/main" id="{1A24CF48-13DF-254D-4E10-F18E3A2E68F6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9050" cap="flat">
                <a:solidFill>
                  <a:srgbClr val="01A98D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13" name="Freeform: Shape 39">
                <a:extLst>
                  <a:ext uri="{FF2B5EF4-FFF2-40B4-BE49-F238E27FC236}">
                    <a16:creationId xmlns:a16="http://schemas.microsoft.com/office/drawing/2014/main" id="{D95EA5B8-5E90-4217-3FA3-08DD06F8B62D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9050" cap="flat">
                <a:solidFill>
                  <a:srgbClr val="01A98D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sp>
          <p:nvSpPr>
            <p:cNvPr id="299" name="Freeform: Shape 22">
              <a:extLst>
                <a:ext uri="{FF2B5EF4-FFF2-40B4-BE49-F238E27FC236}">
                  <a16:creationId xmlns:a16="http://schemas.microsoft.com/office/drawing/2014/main" id="{02149DB6-868E-4D5A-EACD-F91D3DCC4186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905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0" name="Freeform: Shape 24">
              <a:extLst>
                <a:ext uri="{FF2B5EF4-FFF2-40B4-BE49-F238E27FC236}">
                  <a16:creationId xmlns:a16="http://schemas.microsoft.com/office/drawing/2014/main" id="{4F98CD83-33DF-2114-9FE2-EFFDE066C2C7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905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1" name="Freeform: Shape 26">
              <a:extLst>
                <a:ext uri="{FF2B5EF4-FFF2-40B4-BE49-F238E27FC236}">
                  <a16:creationId xmlns:a16="http://schemas.microsoft.com/office/drawing/2014/main" id="{67EC47EA-737C-B83F-50F0-A7F693777D67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2" name="Freeform: Shape 28">
              <a:extLst>
                <a:ext uri="{FF2B5EF4-FFF2-40B4-BE49-F238E27FC236}">
                  <a16:creationId xmlns:a16="http://schemas.microsoft.com/office/drawing/2014/main" id="{CB7DDFE6-10EC-39DE-C14D-CCA42F8CD0F1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3" name="Freeform: Shape 29">
              <a:extLst>
                <a:ext uri="{FF2B5EF4-FFF2-40B4-BE49-F238E27FC236}">
                  <a16:creationId xmlns:a16="http://schemas.microsoft.com/office/drawing/2014/main" id="{DE37A9E5-E4C6-CDFE-6260-988065D7E9B9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4" name="Freeform: Shape 30">
              <a:extLst>
                <a:ext uri="{FF2B5EF4-FFF2-40B4-BE49-F238E27FC236}">
                  <a16:creationId xmlns:a16="http://schemas.microsoft.com/office/drawing/2014/main" id="{8696B69F-863B-9274-5ED7-3D98BA9CA166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5" name="Freeform: Shape 31">
              <a:extLst>
                <a:ext uri="{FF2B5EF4-FFF2-40B4-BE49-F238E27FC236}">
                  <a16:creationId xmlns:a16="http://schemas.microsoft.com/office/drawing/2014/main" id="{69ECFA3D-4002-0C2C-990E-FC61868648F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6" name="Freeform: Shape 32">
              <a:extLst>
                <a:ext uri="{FF2B5EF4-FFF2-40B4-BE49-F238E27FC236}">
                  <a16:creationId xmlns:a16="http://schemas.microsoft.com/office/drawing/2014/main" id="{E7BB3CA4-F8FC-12EC-D614-AD89E56775F6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7" name="Freeform: Shape 33">
              <a:extLst>
                <a:ext uri="{FF2B5EF4-FFF2-40B4-BE49-F238E27FC236}">
                  <a16:creationId xmlns:a16="http://schemas.microsoft.com/office/drawing/2014/main" id="{349EC9D3-4FE9-6258-D599-DD46765E3310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08" name="Freeform: Shape 34">
              <a:extLst>
                <a:ext uri="{FF2B5EF4-FFF2-40B4-BE49-F238E27FC236}">
                  <a16:creationId xmlns:a16="http://schemas.microsoft.com/office/drawing/2014/main" id="{1CE4C83C-5BB8-D53C-237B-999539DFA8B8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 dirty="0">
                <a:solidFill>
                  <a:prstClr val="white"/>
                </a:solidFill>
                <a:latin typeface="Amazon Ember Display"/>
              </a:endParaRPr>
            </a:p>
          </p:txBody>
        </p:sp>
      </p:grpSp>
      <p:pic>
        <p:nvPicPr>
          <p:cNvPr id="316" name="Graphic 315">
            <a:extLst>
              <a:ext uri="{FF2B5EF4-FFF2-40B4-BE49-F238E27FC236}">
                <a16:creationId xmlns:a16="http://schemas.microsoft.com/office/drawing/2014/main" id="{401F160E-D51B-91E6-6A0C-5B04232A43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6713" y="4107116"/>
            <a:ext cx="1129529" cy="1017693"/>
          </a:xfrm>
          <a:prstGeom prst="rect">
            <a:avLst/>
          </a:prstGeom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B8CAE52-80C5-FA63-B4B4-9342C7F729A8}"/>
              </a:ext>
            </a:extLst>
          </p:cNvPr>
          <p:cNvGrpSpPr/>
          <p:nvPr/>
        </p:nvGrpSpPr>
        <p:grpSpPr>
          <a:xfrm>
            <a:off x="10950232" y="2428864"/>
            <a:ext cx="1333421" cy="765620"/>
            <a:chOff x="2023589" y="2010717"/>
            <a:chExt cx="713741" cy="387201"/>
          </a:xfrm>
        </p:grpSpPr>
        <p:grpSp>
          <p:nvGrpSpPr>
            <p:cNvPr id="318" name="Graphic 4260">
              <a:extLst>
                <a:ext uri="{FF2B5EF4-FFF2-40B4-BE49-F238E27FC236}">
                  <a16:creationId xmlns:a16="http://schemas.microsoft.com/office/drawing/2014/main" id="{9DB27942-934F-8DF7-DA9B-B5D39A09A33C}"/>
                </a:ext>
              </a:extLst>
            </p:cNvPr>
            <p:cNvGrpSpPr/>
            <p:nvPr/>
          </p:nvGrpSpPr>
          <p:grpSpPr>
            <a:xfrm>
              <a:off x="2138911" y="2151389"/>
              <a:ext cx="15676" cy="116781"/>
              <a:chOff x="2138911" y="2151389"/>
              <a:chExt cx="15676" cy="116781"/>
            </a:xfrm>
            <a:solidFill>
              <a:srgbClr val="F1F2F2"/>
            </a:solidFill>
          </p:grpSpPr>
          <p:sp>
            <p:nvSpPr>
              <p:cNvPr id="332" name="Freeform: Shape 658">
                <a:extLst>
                  <a:ext uri="{FF2B5EF4-FFF2-40B4-BE49-F238E27FC236}">
                    <a16:creationId xmlns:a16="http://schemas.microsoft.com/office/drawing/2014/main" id="{37833C03-3527-6BA5-B89B-33BE38AFC029}"/>
                  </a:ext>
                </a:extLst>
              </p:cNvPr>
              <p:cNvSpPr/>
              <p:nvPr/>
            </p:nvSpPr>
            <p:spPr>
              <a:xfrm>
                <a:off x="2138911" y="2201921"/>
                <a:ext cx="15676" cy="15676"/>
              </a:xfrm>
              <a:custGeom>
                <a:avLst/>
                <a:gdLst>
                  <a:gd name="connsiteX0" fmla="*/ 15677 w 15676"/>
                  <a:gd name="connsiteY0" fmla="*/ 7838 h 15676"/>
                  <a:gd name="connsiteX1" fmla="*/ 7838 w 15676"/>
                  <a:gd name="connsiteY1" fmla="*/ 15677 h 15676"/>
                  <a:gd name="connsiteX2" fmla="*/ 0 w 15676"/>
                  <a:gd name="connsiteY2" fmla="*/ 7838 h 15676"/>
                  <a:gd name="connsiteX3" fmla="*/ 7838 w 15676"/>
                  <a:gd name="connsiteY3" fmla="*/ 0 h 15676"/>
                  <a:gd name="connsiteX4" fmla="*/ 15677 w 15676"/>
                  <a:gd name="connsiteY4" fmla="*/ 7838 h 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76" h="15676">
                    <a:moveTo>
                      <a:pt x="15677" y="7838"/>
                    </a:moveTo>
                    <a:cubicBezTo>
                      <a:pt x="15677" y="12167"/>
                      <a:pt x="12167" y="15677"/>
                      <a:pt x="7838" y="15677"/>
                    </a:cubicBezTo>
                    <a:cubicBezTo>
                      <a:pt x="3509" y="15677"/>
                      <a:pt x="0" y="12167"/>
                      <a:pt x="0" y="7838"/>
                    </a:cubicBezTo>
                    <a:cubicBezTo>
                      <a:pt x="0" y="3509"/>
                      <a:pt x="3509" y="0"/>
                      <a:pt x="7838" y="0"/>
                    </a:cubicBezTo>
                    <a:cubicBezTo>
                      <a:pt x="12167" y="0"/>
                      <a:pt x="15677" y="3509"/>
                      <a:pt x="15677" y="7838"/>
                    </a:cubicBezTo>
                    <a:close/>
                  </a:path>
                </a:pathLst>
              </a:custGeom>
              <a:solidFill>
                <a:srgbClr val="F1F2F2"/>
              </a:solidFill>
              <a:ln w="41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33" name="Freeform: Shape 659">
                <a:extLst>
                  <a:ext uri="{FF2B5EF4-FFF2-40B4-BE49-F238E27FC236}">
                    <a16:creationId xmlns:a16="http://schemas.microsoft.com/office/drawing/2014/main" id="{CD488C26-54B0-AE51-6968-9F039548E88B}"/>
                  </a:ext>
                </a:extLst>
              </p:cNvPr>
              <p:cNvSpPr/>
              <p:nvPr/>
            </p:nvSpPr>
            <p:spPr>
              <a:xfrm>
                <a:off x="2138911" y="2151389"/>
                <a:ext cx="15676" cy="15676"/>
              </a:xfrm>
              <a:custGeom>
                <a:avLst/>
                <a:gdLst>
                  <a:gd name="connsiteX0" fmla="*/ 15677 w 15676"/>
                  <a:gd name="connsiteY0" fmla="*/ 7838 h 15676"/>
                  <a:gd name="connsiteX1" fmla="*/ 7838 w 15676"/>
                  <a:gd name="connsiteY1" fmla="*/ 15677 h 15676"/>
                  <a:gd name="connsiteX2" fmla="*/ 0 w 15676"/>
                  <a:gd name="connsiteY2" fmla="*/ 7838 h 15676"/>
                  <a:gd name="connsiteX3" fmla="*/ 7838 w 15676"/>
                  <a:gd name="connsiteY3" fmla="*/ 0 h 15676"/>
                  <a:gd name="connsiteX4" fmla="*/ 15677 w 15676"/>
                  <a:gd name="connsiteY4" fmla="*/ 7838 h 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76" h="15676">
                    <a:moveTo>
                      <a:pt x="15677" y="7838"/>
                    </a:moveTo>
                    <a:cubicBezTo>
                      <a:pt x="15677" y="12167"/>
                      <a:pt x="12167" y="15677"/>
                      <a:pt x="7838" y="15677"/>
                    </a:cubicBezTo>
                    <a:cubicBezTo>
                      <a:pt x="3509" y="15677"/>
                      <a:pt x="0" y="12167"/>
                      <a:pt x="0" y="7838"/>
                    </a:cubicBezTo>
                    <a:cubicBezTo>
                      <a:pt x="0" y="3509"/>
                      <a:pt x="3509" y="0"/>
                      <a:pt x="7838" y="0"/>
                    </a:cubicBezTo>
                    <a:cubicBezTo>
                      <a:pt x="12167" y="0"/>
                      <a:pt x="15677" y="3509"/>
                      <a:pt x="15677" y="7838"/>
                    </a:cubicBezTo>
                    <a:close/>
                  </a:path>
                </a:pathLst>
              </a:custGeom>
              <a:solidFill>
                <a:srgbClr val="F1F2F2"/>
              </a:solidFill>
              <a:ln w="41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  <p:sp>
            <p:nvSpPr>
              <p:cNvPr id="334" name="Freeform: Shape 660">
                <a:extLst>
                  <a:ext uri="{FF2B5EF4-FFF2-40B4-BE49-F238E27FC236}">
                    <a16:creationId xmlns:a16="http://schemas.microsoft.com/office/drawing/2014/main" id="{7C894DD5-4DE1-7E40-AAAB-BD5CA8D26A2E}"/>
                  </a:ext>
                </a:extLst>
              </p:cNvPr>
              <p:cNvSpPr/>
              <p:nvPr/>
            </p:nvSpPr>
            <p:spPr>
              <a:xfrm>
                <a:off x="2138911" y="2252494"/>
                <a:ext cx="15676" cy="15676"/>
              </a:xfrm>
              <a:custGeom>
                <a:avLst/>
                <a:gdLst>
                  <a:gd name="connsiteX0" fmla="*/ 15677 w 15676"/>
                  <a:gd name="connsiteY0" fmla="*/ 7838 h 15676"/>
                  <a:gd name="connsiteX1" fmla="*/ 7838 w 15676"/>
                  <a:gd name="connsiteY1" fmla="*/ 15677 h 15676"/>
                  <a:gd name="connsiteX2" fmla="*/ 0 w 15676"/>
                  <a:gd name="connsiteY2" fmla="*/ 7838 h 15676"/>
                  <a:gd name="connsiteX3" fmla="*/ 7838 w 15676"/>
                  <a:gd name="connsiteY3" fmla="*/ 0 h 15676"/>
                  <a:gd name="connsiteX4" fmla="*/ 15677 w 15676"/>
                  <a:gd name="connsiteY4" fmla="*/ 7838 h 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76" h="15676">
                    <a:moveTo>
                      <a:pt x="15677" y="7838"/>
                    </a:moveTo>
                    <a:cubicBezTo>
                      <a:pt x="15677" y="12167"/>
                      <a:pt x="12167" y="15677"/>
                      <a:pt x="7838" y="15677"/>
                    </a:cubicBezTo>
                    <a:cubicBezTo>
                      <a:pt x="3509" y="15677"/>
                      <a:pt x="0" y="12167"/>
                      <a:pt x="0" y="7838"/>
                    </a:cubicBezTo>
                    <a:cubicBezTo>
                      <a:pt x="0" y="3509"/>
                      <a:pt x="3509" y="0"/>
                      <a:pt x="7838" y="0"/>
                    </a:cubicBezTo>
                    <a:cubicBezTo>
                      <a:pt x="12167" y="0"/>
                      <a:pt x="15677" y="3509"/>
                      <a:pt x="15677" y="7838"/>
                    </a:cubicBezTo>
                    <a:close/>
                  </a:path>
                </a:pathLst>
              </a:custGeom>
              <a:solidFill>
                <a:srgbClr val="F1F2F2"/>
              </a:solidFill>
              <a:ln w="41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371600">
                  <a:defRPr/>
                </a:pPr>
                <a:endParaRPr lang="en-US" sz="2700">
                  <a:solidFill>
                    <a:prstClr val="white"/>
                  </a:solidFill>
                  <a:latin typeface="Amazon Ember Display"/>
                </a:endParaRPr>
              </a:p>
            </p:txBody>
          </p:sp>
        </p:grpSp>
        <p:sp>
          <p:nvSpPr>
            <p:cNvPr id="319" name="Freeform: Shape 645">
              <a:extLst>
                <a:ext uri="{FF2B5EF4-FFF2-40B4-BE49-F238E27FC236}">
                  <a16:creationId xmlns:a16="http://schemas.microsoft.com/office/drawing/2014/main" id="{7C57A0F7-0A4C-F204-6029-8F19CEB19088}"/>
                </a:ext>
              </a:extLst>
            </p:cNvPr>
            <p:cNvSpPr/>
            <p:nvPr/>
          </p:nvSpPr>
          <p:spPr>
            <a:xfrm>
              <a:off x="2130823" y="2085305"/>
              <a:ext cx="131958" cy="31686"/>
            </a:xfrm>
            <a:custGeom>
              <a:avLst/>
              <a:gdLst>
                <a:gd name="connsiteX0" fmla="*/ 0 w 131958"/>
                <a:gd name="connsiteY0" fmla="*/ 0 h 31686"/>
                <a:gd name="connsiteX1" fmla="*/ 131958 w 131958"/>
                <a:gd name="connsiteY1" fmla="*/ 0 h 31686"/>
                <a:gd name="connsiteX2" fmla="*/ 131958 w 131958"/>
                <a:gd name="connsiteY2" fmla="*/ 31687 h 31686"/>
                <a:gd name="connsiteX3" fmla="*/ 0 w 131958"/>
                <a:gd name="connsiteY3" fmla="*/ 31687 h 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58" h="31686">
                  <a:moveTo>
                    <a:pt x="0" y="0"/>
                  </a:moveTo>
                  <a:lnTo>
                    <a:pt x="131958" y="0"/>
                  </a:lnTo>
                  <a:lnTo>
                    <a:pt x="131958" y="31687"/>
                  </a:lnTo>
                  <a:lnTo>
                    <a:pt x="0" y="31687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0" name="Freeform: Shape 646">
              <a:extLst>
                <a:ext uri="{FF2B5EF4-FFF2-40B4-BE49-F238E27FC236}">
                  <a16:creationId xmlns:a16="http://schemas.microsoft.com/office/drawing/2014/main" id="{CAEBEAEE-9046-55D5-C61C-76E09B4A297D}"/>
                </a:ext>
              </a:extLst>
            </p:cNvPr>
            <p:cNvSpPr/>
            <p:nvPr/>
          </p:nvSpPr>
          <p:spPr>
            <a:xfrm>
              <a:off x="2023589" y="2356726"/>
              <a:ext cx="581324" cy="41192"/>
            </a:xfrm>
            <a:custGeom>
              <a:avLst/>
              <a:gdLst>
                <a:gd name="connsiteX0" fmla="*/ 581324 w 581324"/>
                <a:gd name="connsiteY0" fmla="*/ 0 h 41192"/>
                <a:gd name="connsiteX1" fmla="*/ 0 w 581324"/>
                <a:gd name="connsiteY1" fmla="*/ 0 h 41192"/>
                <a:gd name="connsiteX2" fmla="*/ 0 w 581324"/>
                <a:gd name="connsiteY2" fmla="*/ 28810 h 41192"/>
                <a:gd name="connsiteX3" fmla="*/ 1960 w 581324"/>
                <a:gd name="connsiteY3" fmla="*/ 30311 h 41192"/>
                <a:gd name="connsiteX4" fmla="*/ 5545 w 581324"/>
                <a:gd name="connsiteY4" fmla="*/ 32812 h 41192"/>
                <a:gd name="connsiteX5" fmla="*/ 13217 w 581324"/>
                <a:gd name="connsiteY5" fmla="*/ 36857 h 41192"/>
                <a:gd name="connsiteX6" fmla="*/ 25683 w 581324"/>
                <a:gd name="connsiteY6" fmla="*/ 40484 h 41192"/>
                <a:gd name="connsiteX7" fmla="*/ 34355 w 581324"/>
                <a:gd name="connsiteY7" fmla="*/ 41193 h 41192"/>
                <a:gd name="connsiteX8" fmla="*/ 550680 w 581324"/>
                <a:gd name="connsiteY8" fmla="*/ 41193 h 41192"/>
                <a:gd name="connsiteX9" fmla="*/ 577530 w 581324"/>
                <a:gd name="connsiteY9" fmla="*/ 31812 h 41192"/>
                <a:gd name="connsiteX10" fmla="*/ 579406 w 581324"/>
                <a:gd name="connsiteY10" fmla="*/ 30311 h 41192"/>
                <a:gd name="connsiteX11" fmla="*/ 581282 w 581324"/>
                <a:gd name="connsiteY11" fmla="*/ 28810 h 41192"/>
                <a:gd name="connsiteX12" fmla="*/ 581324 w 581324"/>
                <a:gd name="connsiteY12" fmla="*/ 0 h 41192"/>
                <a:gd name="connsiteX13" fmla="*/ 581324 w 581324"/>
                <a:gd name="connsiteY13" fmla="*/ 0 h 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1324" h="41192">
                  <a:moveTo>
                    <a:pt x="581324" y="0"/>
                  </a:moveTo>
                  <a:lnTo>
                    <a:pt x="0" y="0"/>
                  </a:lnTo>
                  <a:lnTo>
                    <a:pt x="0" y="28810"/>
                  </a:lnTo>
                  <a:lnTo>
                    <a:pt x="1960" y="30311"/>
                  </a:lnTo>
                  <a:cubicBezTo>
                    <a:pt x="3127" y="31186"/>
                    <a:pt x="4336" y="32020"/>
                    <a:pt x="5545" y="32812"/>
                  </a:cubicBezTo>
                  <a:cubicBezTo>
                    <a:pt x="8005" y="34355"/>
                    <a:pt x="10590" y="35731"/>
                    <a:pt x="13217" y="36857"/>
                  </a:cubicBezTo>
                  <a:cubicBezTo>
                    <a:pt x="17219" y="38566"/>
                    <a:pt x="21388" y="39775"/>
                    <a:pt x="25683" y="40484"/>
                  </a:cubicBezTo>
                  <a:lnTo>
                    <a:pt x="34355" y="41193"/>
                  </a:lnTo>
                  <a:lnTo>
                    <a:pt x="550680" y="41193"/>
                  </a:lnTo>
                  <a:cubicBezTo>
                    <a:pt x="560436" y="41193"/>
                    <a:pt x="569900" y="37899"/>
                    <a:pt x="577530" y="31812"/>
                  </a:cubicBezTo>
                  <a:lnTo>
                    <a:pt x="579406" y="30311"/>
                  </a:lnTo>
                  <a:lnTo>
                    <a:pt x="581282" y="28810"/>
                  </a:lnTo>
                  <a:lnTo>
                    <a:pt x="581324" y="0"/>
                  </a:lnTo>
                  <a:lnTo>
                    <a:pt x="581324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1" name="Freeform: Shape 647">
              <a:extLst>
                <a:ext uri="{FF2B5EF4-FFF2-40B4-BE49-F238E27FC236}">
                  <a16:creationId xmlns:a16="http://schemas.microsoft.com/office/drawing/2014/main" id="{8A11E353-161C-33D2-5224-833A2F581A7D}"/>
                </a:ext>
              </a:extLst>
            </p:cNvPr>
            <p:cNvSpPr/>
            <p:nvPr/>
          </p:nvSpPr>
          <p:spPr>
            <a:xfrm>
              <a:off x="2178311" y="2159227"/>
              <a:ext cx="79174" cy="4169"/>
            </a:xfrm>
            <a:custGeom>
              <a:avLst/>
              <a:gdLst>
                <a:gd name="connsiteX0" fmla="*/ 0 w 79174"/>
                <a:gd name="connsiteY0" fmla="*/ 0 h 4169"/>
                <a:gd name="connsiteX1" fmla="*/ 79175 w 79174"/>
                <a:gd name="connsiteY1" fmla="*/ 0 h 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74" h="4169">
                  <a:moveTo>
                    <a:pt x="0" y="0"/>
                  </a:moveTo>
                  <a:lnTo>
                    <a:pt x="79175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2" name="Freeform: Shape 648">
              <a:extLst>
                <a:ext uri="{FF2B5EF4-FFF2-40B4-BE49-F238E27FC236}">
                  <a16:creationId xmlns:a16="http://schemas.microsoft.com/office/drawing/2014/main" id="{8700F67F-BDA4-2703-C9DE-06737B962977}"/>
                </a:ext>
              </a:extLst>
            </p:cNvPr>
            <p:cNvSpPr/>
            <p:nvPr/>
          </p:nvSpPr>
          <p:spPr>
            <a:xfrm>
              <a:off x="2178311" y="2209759"/>
              <a:ext cx="79174" cy="4169"/>
            </a:xfrm>
            <a:custGeom>
              <a:avLst/>
              <a:gdLst>
                <a:gd name="connsiteX0" fmla="*/ 0 w 79174"/>
                <a:gd name="connsiteY0" fmla="*/ 0 h 4169"/>
                <a:gd name="connsiteX1" fmla="*/ 79175 w 79174"/>
                <a:gd name="connsiteY1" fmla="*/ 0 h 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74" h="4169">
                  <a:moveTo>
                    <a:pt x="0" y="0"/>
                  </a:moveTo>
                  <a:lnTo>
                    <a:pt x="79175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3" name="Freeform: Shape 649">
              <a:extLst>
                <a:ext uri="{FF2B5EF4-FFF2-40B4-BE49-F238E27FC236}">
                  <a16:creationId xmlns:a16="http://schemas.microsoft.com/office/drawing/2014/main" id="{D6EBE5D1-70F9-C068-2349-ED8F85A92FEF}"/>
                </a:ext>
              </a:extLst>
            </p:cNvPr>
            <p:cNvSpPr/>
            <p:nvPr/>
          </p:nvSpPr>
          <p:spPr>
            <a:xfrm>
              <a:off x="2178311" y="2260332"/>
              <a:ext cx="79174" cy="4169"/>
            </a:xfrm>
            <a:custGeom>
              <a:avLst/>
              <a:gdLst>
                <a:gd name="connsiteX0" fmla="*/ 0 w 79174"/>
                <a:gd name="connsiteY0" fmla="*/ 0 h 4169"/>
                <a:gd name="connsiteX1" fmla="*/ 79175 w 79174"/>
                <a:gd name="connsiteY1" fmla="*/ 0 h 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74" h="4169">
                  <a:moveTo>
                    <a:pt x="0" y="0"/>
                  </a:moveTo>
                  <a:lnTo>
                    <a:pt x="79175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4" name="Freeform: Shape 650">
              <a:extLst>
                <a:ext uri="{FF2B5EF4-FFF2-40B4-BE49-F238E27FC236}">
                  <a16:creationId xmlns:a16="http://schemas.microsoft.com/office/drawing/2014/main" id="{3AF2B4A8-90A4-3EC3-3F6B-3B98707D5128}"/>
                </a:ext>
              </a:extLst>
            </p:cNvPr>
            <p:cNvSpPr/>
            <p:nvPr/>
          </p:nvSpPr>
          <p:spPr>
            <a:xfrm>
              <a:off x="2074996" y="2010717"/>
              <a:ext cx="482511" cy="346009"/>
            </a:xfrm>
            <a:custGeom>
              <a:avLst/>
              <a:gdLst>
                <a:gd name="connsiteX0" fmla="*/ 0 w 482511"/>
                <a:gd name="connsiteY0" fmla="*/ 346009 h 346009"/>
                <a:gd name="connsiteX1" fmla="*/ 0 w 482511"/>
                <a:gd name="connsiteY1" fmla="*/ 0 h 346009"/>
                <a:gd name="connsiteX2" fmla="*/ 195748 w 482511"/>
                <a:gd name="connsiteY2" fmla="*/ 0 h 346009"/>
                <a:gd name="connsiteX3" fmla="*/ 482512 w 482511"/>
                <a:gd name="connsiteY3" fmla="*/ 0 h 346009"/>
                <a:gd name="connsiteX4" fmla="*/ 482512 w 482511"/>
                <a:gd name="connsiteY4" fmla="*/ 29352 h 34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11" h="346009">
                  <a:moveTo>
                    <a:pt x="0" y="346009"/>
                  </a:moveTo>
                  <a:lnTo>
                    <a:pt x="0" y="0"/>
                  </a:lnTo>
                  <a:lnTo>
                    <a:pt x="195748" y="0"/>
                  </a:lnTo>
                  <a:lnTo>
                    <a:pt x="482512" y="0"/>
                  </a:lnTo>
                  <a:lnTo>
                    <a:pt x="482512" y="29352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5" name="Freeform: Shape 651">
              <a:extLst>
                <a:ext uri="{FF2B5EF4-FFF2-40B4-BE49-F238E27FC236}">
                  <a16:creationId xmlns:a16="http://schemas.microsoft.com/office/drawing/2014/main" id="{067E50AC-89AD-6C54-2878-22B7532A5C5F}"/>
                </a:ext>
              </a:extLst>
            </p:cNvPr>
            <p:cNvSpPr/>
            <p:nvPr/>
          </p:nvSpPr>
          <p:spPr>
            <a:xfrm>
              <a:off x="2557425" y="2274424"/>
              <a:ext cx="83" cy="82301"/>
            </a:xfrm>
            <a:custGeom>
              <a:avLst/>
              <a:gdLst>
                <a:gd name="connsiteX0" fmla="*/ 0 w 83"/>
                <a:gd name="connsiteY0" fmla="*/ 82302 h 82301"/>
                <a:gd name="connsiteX1" fmla="*/ 83 w 83"/>
                <a:gd name="connsiteY1" fmla="*/ 0 h 8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" h="82301">
                  <a:moveTo>
                    <a:pt x="0" y="82302"/>
                  </a:moveTo>
                  <a:lnTo>
                    <a:pt x="83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6" name="Freeform: Shape 652">
              <a:extLst>
                <a:ext uri="{FF2B5EF4-FFF2-40B4-BE49-F238E27FC236}">
                  <a16:creationId xmlns:a16="http://schemas.microsoft.com/office/drawing/2014/main" id="{51B18C20-80AE-0E55-B7D4-E31267F99F63}"/>
                </a:ext>
              </a:extLst>
            </p:cNvPr>
            <p:cNvSpPr/>
            <p:nvPr/>
          </p:nvSpPr>
          <p:spPr>
            <a:xfrm>
              <a:off x="2329365" y="2058705"/>
              <a:ext cx="407965" cy="172358"/>
            </a:xfrm>
            <a:custGeom>
              <a:avLst/>
              <a:gdLst>
                <a:gd name="connsiteX0" fmla="*/ 237691 w 407965"/>
                <a:gd name="connsiteY0" fmla="*/ 172358 h 172358"/>
                <a:gd name="connsiteX1" fmla="*/ 0 w 407965"/>
                <a:gd name="connsiteY1" fmla="*/ 172358 h 172358"/>
                <a:gd name="connsiteX2" fmla="*/ 0 w 407965"/>
                <a:gd name="connsiteY2" fmla="*/ 0 h 172358"/>
                <a:gd name="connsiteX3" fmla="*/ 407965 w 407965"/>
                <a:gd name="connsiteY3" fmla="*/ 0 h 172358"/>
                <a:gd name="connsiteX4" fmla="*/ 407965 w 407965"/>
                <a:gd name="connsiteY4" fmla="*/ 172358 h 172358"/>
                <a:gd name="connsiteX5" fmla="*/ 392080 w 407965"/>
                <a:gd name="connsiteY5" fmla="*/ 172358 h 17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965" h="172358">
                  <a:moveTo>
                    <a:pt x="237691" y="172358"/>
                  </a:moveTo>
                  <a:lnTo>
                    <a:pt x="0" y="172358"/>
                  </a:lnTo>
                  <a:lnTo>
                    <a:pt x="0" y="0"/>
                  </a:lnTo>
                  <a:lnTo>
                    <a:pt x="407965" y="0"/>
                  </a:lnTo>
                  <a:lnTo>
                    <a:pt x="407965" y="172358"/>
                  </a:lnTo>
                  <a:lnTo>
                    <a:pt x="392080" y="172358"/>
                  </a:ln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7" name="Freeform: Shape 653">
              <a:extLst>
                <a:ext uri="{FF2B5EF4-FFF2-40B4-BE49-F238E27FC236}">
                  <a16:creationId xmlns:a16="http://schemas.microsoft.com/office/drawing/2014/main" id="{364422DA-E85D-C8BD-F84F-ADC9D44BCA32}"/>
                </a:ext>
              </a:extLst>
            </p:cNvPr>
            <p:cNvSpPr/>
            <p:nvPr/>
          </p:nvSpPr>
          <p:spPr>
            <a:xfrm>
              <a:off x="2392696" y="2107820"/>
              <a:ext cx="37106" cy="74171"/>
            </a:xfrm>
            <a:custGeom>
              <a:avLst/>
              <a:gdLst>
                <a:gd name="connsiteX0" fmla="*/ 0 w 37106"/>
                <a:gd name="connsiteY0" fmla="*/ 0 h 74171"/>
                <a:gd name="connsiteX1" fmla="*/ 37107 w 37106"/>
                <a:gd name="connsiteY1" fmla="*/ 37065 h 74171"/>
                <a:gd name="connsiteX2" fmla="*/ 0 w 37106"/>
                <a:gd name="connsiteY2" fmla="*/ 74172 h 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06" h="74171">
                  <a:moveTo>
                    <a:pt x="0" y="0"/>
                  </a:moveTo>
                  <a:lnTo>
                    <a:pt x="37107" y="37065"/>
                  </a:lnTo>
                  <a:lnTo>
                    <a:pt x="0" y="74172"/>
                  </a:ln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8" name="Freeform: Shape 654">
              <a:extLst>
                <a:ext uri="{FF2B5EF4-FFF2-40B4-BE49-F238E27FC236}">
                  <a16:creationId xmlns:a16="http://schemas.microsoft.com/office/drawing/2014/main" id="{CA01B85F-2FDE-B925-BA6C-F1A0566FBA20}"/>
                </a:ext>
              </a:extLst>
            </p:cNvPr>
            <p:cNvSpPr/>
            <p:nvPr/>
          </p:nvSpPr>
          <p:spPr>
            <a:xfrm>
              <a:off x="2440643" y="2181991"/>
              <a:ext cx="88597" cy="4169"/>
            </a:xfrm>
            <a:custGeom>
              <a:avLst/>
              <a:gdLst>
                <a:gd name="connsiteX0" fmla="*/ 0 w 88597"/>
                <a:gd name="connsiteY0" fmla="*/ 0 h 4169"/>
                <a:gd name="connsiteX1" fmla="*/ 88597 w 88597"/>
                <a:gd name="connsiteY1" fmla="*/ 0 h 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97" h="4169">
                  <a:moveTo>
                    <a:pt x="0" y="0"/>
                  </a:moveTo>
                  <a:lnTo>
                    <a:pt x="88597" y="0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29" name="Freeform: Shape 655">
              <a:extLst>
                <a:ext uri="{FF2B5EF4-FFF2-40B4-BE49-F238E27FC236}">
                  <a16:creationId xmlns:a16="http://schemas.microsoft.com/office/drawing/2014/main" id="{6E061A4E-D5D7-6664-5E74-FC34E6C0E8DA}"/>
                </a:ext>
              </a:extLst>
            </p:cNvPr>
            <p:cNvSpPr/>
            <p:nvPr/>
          </p:nvSpPr>
          <p:spPr>
            <a:xfrm>
              <a:off x="2581648" y="2167357"/>
              <a:ext cx="127413" cy="127413"/>
            </a:xfrm>
            <a:custGeom>
              <a:avLst/>
              <a:gdLst>
                <a:gd name="connsiteX0" fmla="*/ 127413 w 127413"/>
                <a:gd name="connsiteY0" fmla="*/ 63707 h 127413"/>
                <a:gd name="connsiteX1" fmla="*/ 63707 w 127413"/>
                <a:gd name="connsiteY1" fmla="*/ 127414 h 127413"/>
                <a:gd name="connsiteX2" fmla="*/ 0 w 127413"/>
                <a:gd name="connsiteY2" fmla="*/ 63707 h 127413"/>
                <a:gd name="connsiteX3" fmla="*/ 63707 w 127413"/>
                <a:gd name="connsiteY3" fmla="*/ 0 h 127413"/>
                <a:gd name="connsiteX4" fmla="*/ 127413 w 127413"/>
                <a:gd name="connsiteY4" fmla="*/ 63707 h 12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13" h="127413">
                  <a:moveTo>
                    <a:pt x="127413" y="63707"/>
                  </a:moveTo>
                  <a:cubicBezTo>
                    <a:pt x="127413" y="98891"/>
                    <a:pt x="98891" y="127414"/>
                    <a:pt x="63707" y="127414"/>
                  </a:cubicBezTo>
                  <a:cubicBezTo>
                    <a:pt x="28523" y="127414"/>
                    <a:pt x="0" y="98891"/>
                    <a:pt x="0" y="63707"/>
                  </a:cubicBezTo>
                  <a:cubicBezTo>
                    <a:pt x="0" y="28522"/>
                    <a:pt x="28523" y="0"/>
                    <a:pt x="63707" y="0"/>
                  </a:cubicBezTo>
                  <a:cubicBezTo>
                    <a:pt x="98891" y="0"/>
                    <a:pt x="127413" y="28522"/>
                    <a:pt x="127413" y="63707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30" name="Freeform: Shape 656">
              <a:extLst>
                <a:ext uri="{FF2B5EF4-FFF2-40B4-BE49-F238E27FC236}">
                  <a16:creationId xmlns:a16="http://schemas.microsoft.com/office/drawing/2014/main" id="{B5B342BF-3AF9-DF74-9FC2-84108ADCBC44}"/>
                </a:ext>
              </a:extLst>
            </p:cNvPr>
            <p:cNvSpPr/>
            <p:nvPr/>
          </p:nvSpPr>
          <p:spPr>
            <a:xfrm>
              <a:off x="2645355" y="2193248"/>
              <a:ext cx="4169" cy="75672"/>
            </a:xfrm>
            <a:custGeom>
              <a:avLst/>
              <a:gdLst>
                <a:gd name="connsiteX0" fmla="*/ 0 w 4169"/>
                <a:gd name="connsiteY0" fmla="*/ 0 h 75672"/>
                <a:gd name="connsiteX1" fmla="*/ 0 w 4169"/>
                <a:gd name="connsiteY1" fmla="*/ 75673 h 7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9" h="75672">
                  <a:moveTo>
                    <a:pt x="0" y="0"/>
                  </a:moveTo>
                  <a:lnTo>
                    <a:pt x="0" y="75673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  <p:sp>
          <p:nvSpPr>
            <p:cNvPr id="331" name="Freeform: Shape 657">
              <a:extLst>
                <a:ext uri="{FF2B5EF4-FFF2-40B4-BE49-F238E27FC236}">
                  <a16:creationId xmlns:a16="http://schemas.microsoft.com/office/drawing/2014/main" id="{ECC65A87-8A70-0DCD-8D1B-6C384DB821A6}"/>
                </a:ext>
              </a:extLst>
            </p:cNvPr>
            <p:cNvSpPr/>
            <p:nvPr/>
          </p:nvSpPr>
          <p:spPr>
            <a:xfrm>
              <a:off x="2607540" y="2231064"/>
              <a:ext cx="75630" cy="4169"/>
            </a:xfrm>
            <a:custGeom>
              <a:avLst/>
              <a:gdLst>
                <a:gd name="connsiteX0" fmla="*/ 75631 w 75630"/>
                <a:gd name="connsiteY0" fmla="*/ 0 h 4169"/>
                <a:gd name="connsiteX1" fmla="*/ 0 w 75630"/>
                <a:gd name="connsiteY1" fmla="*/ 0 h 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630" h="4169">
                  <a:moveTo>
                    <a:pt x="75631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>
                <a:defRPr/>
              </a:pPr>
              <a:endParaRPr lang="en-US" sz="2700">
                <a:solidFill>
                  <a:prstClr val="white"/>
                </a:solidFill>
                <a:latin typeface="Amazon Embe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6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8" grpId="1" animBg="1"/>
      <p:bldP spid="189" grpId="0" animBg="1"/>
      <p:bldP spid="190" grpId="0" animBg="1"/>
      <p:bldP spid="191" grpId="0" animBg="1"/>
      <p:bldP spid="192" grpId="0" animBg="1"/>
      <p:bldP spid="193" grpId="0"/>
      <p:bldP spid="194" grpId="0"/>
      <p:bldP spid="195" grpId="0"/>
      <p:bldP spid="197" grpId="0"/>
      <p:bldP spid="198" grpId="0"/>
      <p:bldP spid="199" grpId="0"/>
      <p:bldP spid="200" grpId="0"/>
      <p:bldP spid="201" grpId="0"/>
      <p:bldP spid="204" grpId="0"/>
      <p:bldP spid="205" grpId="0"/>
      <p:bldP spid="211" grpId="0"/>
      <p:bldP spid="229" grpId="0" animBg="1"/>
      <p:bldP spid="230" grpId="0"/>
      <p:bldP spid="2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D5DA-E2D1-D6AC-63DC-651A8694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81" y="3300238"/>
            <a:ext cx="7181150" cy="1800494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Amazon Bedrock Knowledge Bases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08C5C2-2B27-E29A-9B4E-A0A816CF3AC1}"/>
              </a:ext>
            </a:extLst>
          </p:cNvPr>
          <p:cNvSpPr/>
          <p:nvPr/>
        </p:nvSpPr>
        <p:spPr>
          <a:xfrm>
            <a:off x="-4151805" y="-1410949"/>
            <a:ext cx="13108898" cy="13108898"/>
          </a:xfrm>
          <a:prstGeom prst="ellipse">
            <a:avLst/>
          </a:prstGeom>
          <a:noFill/>
          <a:ln w="25400">
            <a:gradFill>
              <a:gsLst>
                <a:gs pos="10000">
                  <a:schemeClr val="accent2"/>
                </a:gs>
                <a:gs pos="30000">
                  <a:schemeClr val="accent1"/>
                </a:gs>
                <a:gs pos="90000">
                  <a:schemeClr val="accent5"/>
                </a:gs>
                <a:gs pos="70000">
                  <a:schemeClr val="accent6">
                    <a:lumMod val="60000"/>
                    <a:lumOff val="40000"/>
                  </a:schemeClr>
                </a:gs>
                <a:gs pos="5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889E4-0647-AD05-6D57-D043CB4F53EC}"/>
              </a:ext>
            </a:extLst>
          </p:cNvPr>
          <p:cNvSpPr/>
          <p:nvPr/>
        </p:nvSpPr>
        <p:spPr>
          <a:xfrm>
            <a:off x="8017743" y="3223728"/>
            <a:ext cx="1716843" cy="1716843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8BFDF9-30D4-76E0-3670-DDD53F60DB6A}"/>
              </a:ext>
            </a:extLst>
          </p:cNvPr>
          <p:cNvSpPr/>
          <p:nvPr/>
        </p:nvSpPr>
        <p:spPr>
          <a:xfrm>
            <a:off x="7386405" y="1081587"/>
            <a:ext cx="1716843" cy="1716843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1A64EF-88C2-BECA-1874-FE5B103A16E2}"/>
              </a:ext>
            </a:extLst>
          </p:cNvPr>
          <p:cNvSpPr/>
          <p:nvPr/>
        </p:nvSpPr>
        <p:spPr>
          <a:xfrm>
            <a:off x="8017743" y="5365869"/>
            <a:ext cx="1716843" cy="1716843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25400">
            <a:gradFill>
              <a:gsLst>
                <a:gs pos="0">
                  <a:schemeClr val="accent4"/>
                </a:gs>
                <a:gs pos="99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9C99B-5E56-66BB-7136-0B597771BCC4}"/>
              </a:ext>
            </a:extLst>
          </p:cNvPr>
          <p:cNvSpPr txBox="1"/>
          <p:nvPr/>
        </p:nvSpPr>
        <p:spPr>
          <a:xfrm>
            <a:off x="10253909" y="3608991"/>
            <a:ext cx="6732618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>
              <a:defRPr/>
            </a:pP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Conecte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sus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fuentes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datos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forma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segura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a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los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agentes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o FMs</a:t>
            </a:r>
            <a:endParaRPr lang="en-US" sz="30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BC5CE-271A-BDEB-B9D3-6388EE684BFD}"/>
              </a:ext>
            </a:extLst>
          </p:cNvPr>
          <p:cNvSpPr txBox="1"/>
          <p:nvPr/>
        </p:nvSpPr>
        <p:spPr>
          <a:xfrm>
            <a:off x="10199788" y="5754407"/>
            <a:ext cx="6732617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>
              <a:defRPr/>
            </a:pP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Recupere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información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fácilmente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y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aumente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sus prompts</a:t>
            </a:r>
            <a:endParaRPr lang="en-US" sz="30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FB212-9FAB-9BC0-6054-BF74904F1335}"/>
              </a:ext>
            </a:extLst>
          </p:cNvPr>
          <p:cNvSpPr txBox="1"/>
          <p:nvPr/>
        </p:nvSpPr>
        <p:spPr>
          <a:xfrm>
            <a:off x="9341633" y="8145944"/>
            <a:ext cx="6534252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>
              <a:defRPr/>
            </a:pP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Proporciona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atribución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las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fuentes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.</a:t>
            </a:r>
            <a:endParaRPr lang="en-US" sz="30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784439-70EE-0012-C385-52348733FC0E}"/>
              </a:ext>
            </a:extLst>
          </p:cNvPr>
          <p:cNvSpPr txBox="1"/>
          <p:nvPr/>
        </p:nvSpPr>
        <p:spPr>
          <a:xfrm>
            <a:off x="601770" y="5136262"/>
            <a:ext cx="6833904" cy="2400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/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Proporciona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a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los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FMs y a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los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agentes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,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información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contextual de sus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fuentes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datos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privadas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para RAG para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entregar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resultados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relevantes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,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precisos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 y </a:t>
            </a:r>
            <a:r>
              <a:rPr lang="en-CA" sz="3000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personalizados</a:t>
            </a:r>
            <a:r>
              <a:rPr lang="en-CA" sz="3000" dirty="0">
                <a:solidFill>
                  <a:srgbClr val="FFFFFF"/>
                </a:solidFill>
                <a:latin typeface="Amazon Ember Display" panose="020B0603020204020204" pitchFamily="34" charset="0"/>
              </a:rPr>
              <a:t>. </a:t>
            </a:r>
            <a:endParaRPr lang="en-US" sz="30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4ED228-33A4-4AEF-CFF6-4497F0E1CED5}"/>
              </a:ext>
            </a:extLst>
          </p:cNvPr>
          <p:cNvSpPr/>
          <p:nvPr/>
        </p:nvSpPr>
        <p:spPr>
          <a:xfrm>
            <a:off x="7386405" y="7508010"/>
            <a:ext cx="1717200" cy="1717200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25400"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F757DE-6A32-5461-9C9D-096F15801C5A}"/>
              </a:ext>
            </a:extLst>
          </p:cNvPr>
          <p:cNvSpPr txBox="1"/>
          <p:nvPr/>
        </p:nvSpPr>
        <p:spPr>
          <a:xfrm>
            <a:off x="9588738" y="1230576"/>
            <a:ext cx="6644312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>
              <a:defRPr/>
            </a:pP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Completamente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administrado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para un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flujo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</a:t>
            </a:r>
            <a:r>
              <a:rPr lang="en-CA" sz="3000" b="1" dirty="0" err="1">
                <a:solidFill>
                  <a:srgbClr val="FFFFFF"/>
                </a:solidFill>
                <a:latin typeface="Amazon Ember Display" panose="020B0603020204020204" pitchFamily="34" charset="0"/>
              </a:rPr>
              <a:t>trabajo</a:t>
            </a:r>
            <a:r>
              <a:rPr lang="en-CA" sz="3000" b="1" dirty="0">
                <a:solidFill>
                  <a:srgbClr val="FFFFFF"/>
                </a:solidFill>
                <a:latin typeface="Amazon Ember Display" panose="020B0603020204020204" pitchFamily="34" charset="0"/>
              </a:rPr>
              <a:t> de principio a fin </a:t>
            </a:r>
            <a:endParaRPr lang="en-US" sz="30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CC4D4-E448-44CC-BC52-7087AC09420D}"/>
              </a:ext>
            </a:extLst>
          </p:cNvPr>
          <p:cNvSpPr txBox="1"/>
          <p:nvPr/>
        </p:nvSpPr>
        <p:spPr>
          <a:xfrm>
            <a:off x="12143477" y="1828801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endParaRPr lang="en-US" sz="2700" dirty="0">
              <a:solidFill>
                <a:srgbClr val="FFFFFF"/>
              </a:solidFill>
              <a:latin typeface="Amazon Ember Display"/>
            </a:endParaRPr>
          </a:p>
        </p:txBody>
      </p:sp>
      <p:grpSp>
        <p:nvGrpSpPr>
          <p:cNvPr id="4" name="Graphic 1897">
            <a:extLst>
              <a:ext uri="{FF2B5EF4-FFF2-40B4-BE49-F238E27FC236}">
                <a16:creationId xmlns:a16="http://schemas.microsoft.com/office/drawing/2014/main" id="{178C50E2-B650-A623-3C50-8418B07875BE}"/>
              </a:ext>
            </a:extLst>
          </p:cNvPr>
          <p:cNvGrpSpPr/>
          <p:nvPr/>
        </p:nvGrpSpPr>
        <p:grpSpPr>
          <a:xfrm>
            <a:off x="7556460" y="1470954"/>
            <a:ext cx="1354995" cy="926646"/>
            <a:chOff x="486398" y="817598"/>
            <a:chExt cx="774091" cy="468804"/>
          </a:xfrm>
          <a:noFill/>
        </p:grpSpPr>
        <p:grpSp>
          <p:nvGrpSpPr>
            <p:cNvPr id="5" name="Graphic 1897">
              <a:extLst>
                <a:ext uri="{FF2B5EF4-FFF2-40B4-BE49-F238E27FC236}">
                  <a16:creationId xmlns:a16="http://schemas.microsoft.com/office/drawing/2014/main" id="{6AD58E03-AC09-2467-941A-594CCEF2263B}"/>
                </a:ext>
              </a:extLst>
            </p:cNvPr>
            <p:cNvGrpSpPr/>
            <p:nvPr/>
          </p:nvGrpSpPr>
          <p:grpSpPr>
            <a:xfrm>
              <a:off x="1084551" y="871508"/>
              <a:ext cx="175937" cy="252553"/>
              <a:chOff x="1084551" y="871508"/>
              <a:chExt cx="175937" cy="252553"/>
            </a:xfrm>
            <a:noFill/>
          </p:grpSpPr>
          <p:sp>
            <p:nvSpPr>
              <p:cNvPr id="52" name="Freeform: Shape 855">
                <a:extLst>
                  <a:ext uri="{FF2B5EF4-FFF2-40B4-BE49-F238E27FC236}">
                    <a16:creationId xmlns:a16="http://schemas.microsoft.com/office/drawing/2014/main" id="{90F52922-ECE7-16A0-DA95-CC1B26330CD8}"/>
                  </a:ext>
                </a:extLst>
              </p:cNvPr>
              <p:cNvSpPr/>
              <p:nvPr/>
            </p:nvSpPr>
            <p:spPr>
              <a:xfrm>
                <a:off x="1084551" y="871508"/>
                <a:ext cx="175937" cy="252553"/>
              </a:xfrm>
              <a:custGeom>
                <a:avLst/>
                <a:gdLst>
                  <a:gd name="connsiteX0" fmla="*/ 0 w 175937"/>
                  <a:gd name="connsiteY0" fmla="*/ 244448 h 252553"/>
                  <a:gd name="connsiteX1" fmla="*/ 0 w 175937"/>
                  <a:gd name="connsiteY1" fmla="*/ 8063 h 252553"/>
                  <a:gd name="connsiteX2" fmla="*/ 8063 w 175937"/>
                  <a:gd name="connsiteY2" fmla="*/ 0 h 252553"/>
                  <a:gd name="connsiteX3" fmla="*/ 117190 w 175937"/>
                  <a:gd name="connsiteY3" fmla="*/ 0 h 252553"/>
                  <a:gd name="connsiteX4" fmla="*/ 175938 w 175937"/>
                  <a:gd name="connsiteY4" fmla="*/ 58748 h 252553"/>
                  <a:gd name="connsiteX5" fmla="*/ 175938 w 175937"/>
                  <a:gd name="connsiteY5" fmla="*/ 244491 h 252553"/>
                  <a:gd name="connsiteX6" fmla="*/ 167875 w 175937"/>
                  <a:gd name="connsiteY6" fmla="*/ 252554 h 252553"/>
                  <a:gd name="connsiteX7" fmla="*/ 8106 w 175937"/>
                  <a:gd name="connsiteY7" fmla="*/ 252554 h 252553"/>
                  <a:gd name="connsiteX8" fmla="*/ 0 w 175937"/>
                  <a:gd name="connsiteY8" fmla="*/ 244448 h 25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937" h="252553">
                    <a:moveTo>
                      <a:pt x="0" y="244448"/>
                    </a:moveTo>
                    <a:lnTo>
                      <a:pt x="0" y="8063"/>
                    </a:lnTo>
                    <a:cubicBezTo>
                      <a:pt x="0" y="3617"/>
                      <a:pt x="3617" y="0"/>
                      <a:pt x="8063" y="0"/>
                    </a:cubicBezTo>
                    <a:lnTo>
                      <a:pt x="117190" y="0"/>
                    </a:lnTo>
                    <a:lnTo>
                      <a:pt x="175938" y="58748"/>
                    </a:lnTo>
                    <a:lnTo>
                      <a:pt x="175938" y="244491"/>
                    </a:lnTo>
                    <a:cubicBezTo>
                      <a:pt x="175938" y="248936"/>
                      <a:pt x="172321" y="252554"/>
                      <a:pt x="167875" y="252554"/>
                    </a:cubicBezTo>
                    <a:lnTo>
                      <a:pt x="8106" y="252554"/>
                    </a:lnTo>
                    <a:cubicBezTo>
                      <a:pt x="3617" y="252510"/>
                      <a:pt x="0" y="248936"/>
                      <a:pt x="0" y="24444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3" name="Freeform: Shape 856">
                <a:extLst>
                  <a:ext uri="{FF2B5EF4-FFF2-40B4-BE49-F238E27FC236}">
                    <a16:creationId xmlns:a16="http://schemas.microsoft.com/office/drawing/2014/main" id="{EDEA7FB7-3BF3-5F22-54EF-1333DC34F243}"/>
                  </a:ext>
                </a:extLst>
              </p:cNvPr>
              <p:cNvSpPr/>
              <p:nvPr/>
            </p:nvSpPr>
            <p:spPr>
              <a:xfrm>
                <a:off x="1201742" y="871508"/>
                <a:ext cx="58747" cy="58703"/>
              </a:xfrm>
              <a:custGeom>
                <a:avLst/>
                <a:gdLst>
                  <a:gd name="connsiteX0" fmla="*/ 0 w 58747"/>
                  <a:gd name="connsiteY0" fmla="*/ 58704 h 58703"/>
                  <a:gd name="connsiteX1" fmla="*/ 58748 w 58747"/>
                  <a:gd name="connsiteY1" fmla="*/ 58704 h 58703"/>
                  <a:gd name="connsiteX2" fmla="*/ 0 w 58747"/>
                  <a:gd name="connsiteY2" fmla="*/ 0 h 5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747" h="58703">
                    <a:moveTo>
                      <a:pt x="0" y="58704"/>
                    </a:moveTo>
                    <a:lnTo>
                      <a:pt x="58748" y="5870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4" name="Freeform: Shape 857">
                <a:extLst>
                  <a:ext uri="{FF2B5EF4-FFF2-40B4-BE49-F238E27FC236}">
                    <a16:creationId xmlns:a16="http://schemas.microsoft.com/office/drawing/2014/main" id="{9F59EEB7-71CC-ACDA-A717-1D0C82760F85}"/>
                  </a:ext>
                </a:extLst>
              </p:cNvPr>
              <p:cNvSpPr/>
              <p:nvPr/>
            </p:nvSpPr>
            <p:spPr>
              <a:xfrm>
                <a:off x="1110482" y="977628"/>
                <a:ext cx="124250" cy="4358"/>
              </a:xfrm>
              <a:custGeom>
                <a:avLst/>
                <a:gdLst>
                  <a:gd name="connsiteX0" fmla="*/ 0 w 124250"/>
                  <a:gd name="connsiteY0" fmla="*/ 0 h 4358"/>
                  <a:gd name="connsiteX1" fmla="*/ 124250 w 124250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250" h="4358">
                    <a:moveTo>
                      <a:pt x="0" y="0"/>
                    </a:moveTo>
                    <a:lnTo>
                      <a:pt x="124250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5" name="Freeform: Shape 858">
                <a:extLst>
                  <a:ext uri="{FF2B5EF4-FFF2-40B4-BE49-F238E27FC236}">
                    <a16:creationId xmlns:a16="http://schemas.microsoft.com/office/drawing/2014/main" id="{D1104F3A-5575-CA22-1C72-70A8247D1FAC}"/>
                  </a:ext>
                </a:extLst>
              </p:cNvPr>
              <p:cNvSpPr/>
              <p:nvPr/>
            </p:nvSpPr>
            <p:spPr>
              <a:xfrm>
                <a:off x="1110482" y="1012014"/>
                <a:ext cx="124250" cy="4358"/>
              </a:xfrm>
              <a:custGeom>
                <a:avLst/>
                <a:gdLst>
                  <a:gd name="connsiteX0" fmla="*/ 0 w 124250"/>
                  <a:gd name="connsiteY0" fmla="*/ 0 h 4358"/>
                  <a:gd name="connsiteX1" fmla="*/ 124250 w 124250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250" h="4358">
                    <a:moveTo>
                      <a:pt x="0" y="0"/>
                    </a:moveTo>
                    <a:lnTo>
                      <a:pt x="124250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6" name="Freeform: Shape 859">
                <a:extLst>
                  <a:ext uri="{FF2B5EF4-FFF2-40B4-BE49-F238E27FC236}">
                    <a16:creationId xmlns:a16="http://schemas.microsoft.com/office/drawing/2014/main" id="{8F421099-B29A-14A7-64A4-59BB0BE4F625}"/>
                  </a:ext>
                </a:extLst>
              </p:cNvPr>
              <p:cNvSpPr/>
              <p:nvPr/>
            </p:nvSpPr>
            <p:spPr>
              <a:xfrm>
                <a:off x="1110482" y="1046443"/>
                <a:ext cx="124250" cy="4358"/>
              </a:xfrm>
              <a:custGeom>
                <a:avLst/>
                <a:gdLst>
                  <a:gd name="connsiteX0" fmla="*/ 0 w 124250"/>
                  <a:gd name="connsiteY0" fmla="*/ 0 h 4358"/>
                  <a:gd name="connsiteX1" fmla="*/ 124250 w 124250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250" h="4358">
                    <a:moveTo>
                      <a:pt x="0" y="0"/>
                    </a:moveTo>
                    <a:lnTo>
                      <a:pt x="124250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7" name="Freeform: Shape 860">
                <a:extLst>
                  <a:ext uri="{FF2B5EF4-FFF2-40B4-BE49-F238E27FC236}">
                    <a16:creationId xmlns:a16="http://schemas.microsoft.com/office/drawing/2014/main" id="{6E927B98-EC96-0861-2B0B-5818CB59294E}"/>
                  </a:ext>
                </a:extLst>
              </p:cNvPr>
              <p:cNvSpPr/>
              <p:nvPr/>
            </p:nvSpPr>
            <p:spPr>
              <a:xfrm>
                <a:off x="1110482" y="1080872"/>
                <a:ext cx="124250" cy="4358"/>
              </a:xfrm>
              <a:custGeom>
                <a:avLst/>
                <a:gdLst>
                  <a:gd name="connsiteX0" fmla="*/ 0 w 124250"/>
                  <a:gd name="connsiteY0" fmla="*/ 0 h 4358"/>
                  <a:gd name="connsiteX1" fmla="*/ 124250 w 124250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250" h="4358">
                    <a:moveTo>
                      <a:pt x="0" y="0"/>
                    </a:moveTo>
                    <a:lnTo>
                      <a:pt x="124250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58" name="Freeform: Shape 861">
                <a:extLst>
                  <a:ext uri="{FF2B5EF4-FFF2-40B4-BE49-F238E27FC236}">
                    <a16:creationId xmlns:a16="http://schemas.microsoft.com/office/drawing/2014/main" id="{0EDD79DC-956E-1060-C10F-0AE819143025}"/>
                  </a:ext>
                </a:extLst>
              </p:cNvPr>
              <p:cNvSpPr/>
              <p:nvPr/>
            </p:nvSpPr>
            <p:spPr>
              <a:xfrm>
                <a:off x="1110482" y="943199"/>
                <a:ext cx="70296" cy="4358"/>
              </a:xfrm>
              <a:custGeom>
                <a:avLst/>
                <a:gdLst>
                  <a:gd name="connsiteX0" fmla="*/ 0 w 70296"/>
                  <a:gd name="connsiteY0" fmla="*/ 0 h 4358"/>
                  <a:gd name="connsiteX1" fmla="*/ 70297 w 70296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296" h="4358">
                    <a:moveTo>
                      <a:pt x="0" y="0"/>
                    </a:moveTo>
                    <a:lnTo>
                      <a:pt x="70297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</p:grpSp>
        <p:grpSp>
          <p:nvGrpSpPr>
            <p:cNvPr id="17" name="Graphic 1897">
              <a:extLst>
                <a:ext uri="{FF2B5EF4-FFF2-40B4-BE49-F238E27FC236}">
                  <a16:creationId xmlns:a16="http://schemas.microsoft.com/office/drawing/2014/main" id="{7828EBFA-6993-5021-DE16-6E2AEE92BFDE}"/>
                </a:ext>
              </a:extLst>
            </p:cNvPr>
            <p:cNvGrpSpPr/>
            <p:nvPr/>
          </p:nvGrpSpPr>
          <p:grpSpPr>
            <a:xfrm>
              <a:off x="633093" y="817598"/>
              <a:ext cx="572483" cy="418249"/>
              <a:chOff x="633093" y="817598"/>
              <a:chExt cx="572483" cy="418249"/>
            </a:xfrm>
            <a:noFill/>
          </p:grpSpPr>
          <p:grpSp>
            <p:nvGrpSpPr>
              <p:cNvPr id="41" name="Graphic 1897">
                <a:extLst>
                  <a:ext uri="{FF2B5EF4-FFF2-40B4-BE49-F238E27FC236}">
                    <a16:creationId xmlns:a16="http://schemas.microsoft.com/office/drawing/2014/main" id="{C156BA0B-0DE1-6825-DDEE-D09374F00669}"/>
                  </a:ext>
                </a:extLst>
              </p:cNvPr>
              <p:cNvGrpSpPr/>
              <p:nvPr/>
            </p:nvGrpSpPr>
            <p:grpSpPr>
              <a:xfrm>
                <a:off x="750109" y="1187124"/>
                <a:ext cx="455468" cy="48723"/>
                <a:chOff x="750109" y="1187124"/>
                <a:chExt cx="455468" cy="48723"/>
              </a:xfrm>
              <a:noFill/>
            </p:grpSpPr>
            <p:sp>
              <p:nvSpPr>
                <p:cNvPr id="44" name="Freeform: Shape 847">
                  <a:extLst>
                    <a:ext uri="{FF2B5EF4-FFF2-40B4-BE49-F238E27FC236}">
                      <a16:creationId xmlns:a16="http://schemas.microsoft.com/office/drawing/2014/main" id="{9C6B015E-0AE2-7B22-0D16-2F0C863034BF}"/>
                    </a:ext>
                  </a:extLst>
                </p:cNvPr>
                <p:cNvSpPr/>
                <p:nvPr/>
              </p:nvSpPr>
              <p:spPr>
                <a:xfrm>
                  <a:off x="1154238" y="1191395"/>
                  <a:ext cx="51338" cy="4358"/>
                </a:xfrm>
                <a:custGeom>
                  <a:avLst/>
                  <a:gdLst>
                    <a:gd name="connsiteX0" fmla="*/ 51339 w 51338"/>
                    <a:gd name="connsiteY0" fmla="*/ 0 h 4358"/>
                    <a:gd name="connsiteX1" fmla="*/ 51339 w 51338"/>
                    <a:gd name="connsiteY1" fmla="*/ 0 h 4358"/>
                    <a:gd name="connsiteX2" fmla="*/ 0 w 51338"/>
                    <a:gd name="connsiteY2" fmla="*/ 0 h 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338" h="4358">
                      <a:moveTo>
                        <a:pt x="51339" y="0"/>
                      </a:moveTo>
                      <a:lnTo>
                        <a:pt x="51339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45" name="Freeform: Shape 848">
                  <a:extLst>
                    <a:ext uri="{FF2B5EF4-FFF2-40B4-BE49-F238E27FC236}">
                      <a16:creationId xmlns:a16="http://schemas.microsoft.com/office/drawing/2014/main" id="{847AD4E4-3EA8-8738-8947-4950B9BDF48E}"/>
                    </a:ext>
                  </a:extLst>
                </p:cNvPr>
                <p:cNvSpPr/>
                <p:nvPr/>
              </p:nvSpPr>
              <p:spPr>
                <a:xfrm>
                  <a:off x="750109" y="1191395"/>
                  <a:ext cx="408618" cy="4358"/>
                </a:xfrm>
                <a:custGeom>
                  <a:avLst/>
                  <a:gdLst>
                    <a:gd name="connsiteX0" fmla="*/ 408618 w 408618"/>
                    <a:gd name="connsiteY0" fmla="*/ 0 h 4358"/>
                    <a:gd name="connsiteX1" fmla="*/ 0 w 408618"/>
                    <a:gd name="connsiteY1" fmla="*/ 0 h 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8618" h="4358">
                      <a:moveTo>
                        <a:pt x="408618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46" name="Freeform: Shape 849">
                  <a:extLst>
                    <a:ext uri="{FF2B5EF4-FFF2-40B4-BE49-F238E27FC236}">
                      <a16:creationId xmlns:a16="http://schemas.microsoft.com/office/drawing/2014/main" id="{126CC03E-49CE-E146-30F7-4AAAD71100E3}"/>
                    </a:ext>
                  </a:extLst>
                </p:cNvPr>
                <p:cNvSpPr/>
                <p:nvPr/>
              </p:nvSpPr>
              <p:spPr>
                <a:xfrm>
                  <a:off x="1172542" y="1224081"/>
                  <a:ext cx="31029" cy="11723"/>
                </a:xfrm>
                <a:custGeom>
                  <a:avLst/>
                  <a:gdLst>
                    <a:gd name="connsiteX0" fmla="*/ 31030 w 31029"/>
                    <a:gd name="connsiteY0" fmla="*/ 0 h 11723"/>
                    <a:gd name="connsiteX1" fmla="*/ 29025 w 31029"/>
                    <a:gd name="connsiteY1" fmla="*/ 1613 h 11723"/>
                    <a:gd name="connsiteX2" fmla="*/ 0 w 31029"/>
                    <a:gd name="connsiteY2" fmla="*/ 11723 h 1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029" h="11723">
                      <a:moveTo>
                        <a:pt x="31030" y="0"/>
                      </a:moveTo>
                      <a:lnTo>
                        <a:pt x="29025" y="1613"/>
                      </a:lnTo>
                      <a:cubicBezTo>
                        <a:pt x="20788" y="8193"/>
                        <a:pt x="10547" y="11723"/>
                        <a:pt x="0" y="11723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47" name="Freeform: Shape 850">
                  <a:extLst>
                    <a:ext uri="{FF2B5EF4-FFF2-40B4-BE49-F238E27FC236}">
                      <a16:creationId xmlns:a16="http://schemas.microsoft.com/office/drawing/2014/main" id="{24845B8F-BB97-3460-F747-BA7DC49D24DF}"/>
                    </a:ext>
                  </a:extLst>
                </p:cNvPr>
                <p:cNvSpPr/>
                <p:nvPr/>
              </p:nvSpPr>
              <p:spPr>
                <a:xfrm>
                  <a:off x="1203572" y="1222512"/>
                  <a:ext cx="2004" cy="1568"/>
                </a:xfrm>
                <a:custGeom>
                  <a:avLst/>
                  <a:gdLst>
                    <a:gd name="connsiteX0" fmla="*/ 2005 w 2004"/>
                    <a:gd name="connsiteY0" fmla="*/ 0 h 1568"/>
                    <a:gd name="connsiteX1" fmla="*/ 0 w 2004"/>
                    <a:gd name="connsiteY1" fmla="*/ 1569 h 1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4" h="1568">
                      <a:moveTo>
                        <a:pt x="2005" y="0"/>
                      </a:moveTo>
                      <a:lnTo>
                        <a:pt x="0" y="1569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48" name="Freeform: Shape 851">
                  <a:extLst>
                    <a:ext uri="{FF2B5EF4-FFF2-40B4-BE49-F238E27FC236}">
                      <a16:creationId xmlns:a16="http://schemas.microsoft.com/office/drawing/2014/main" id="{532EB105-40FA-D01E-1837-97F4449C28C2}"/>
                    </a:ext>
                  </a:extLst>
                </p:cNvPr>
                <p:cNvSpPr/>
                <p:nvPr/>
              </p:nvSpPr>
              <p:spPr>
                <a:xfrm>
                  <a:off x="750109" y="1191395"/>
                  <a:ext cx="455468" cy="4358"/>
                </a:xfrm>
                <a:custGeom>
                  <a:avLst/>
                  <a:gdLst>
                    <a:gd name="connsiteX0" fmla="*/ 455468 w 455468"/>
                    <a:gd name="connsiteY0" fmla="*/ 0 h 4358"/>
                    <a:gd name="connsiteX1" fmla="*/ 0 w 455468"/>
                    <a:gd name="connsiteY1" fmla="*/ 0 h 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5468" h="4358">
                      <a:moveTo>
                        <a:pt x="455468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49" name="Freeform: Shape 852">
                  <a:extLst>
                    <a:ext uri="{FF2B5EF4-FFF2-40B4-BE49-F238E27FC236}">
                      <a16:creationId xmlns:a16="http://schemas.microsoft.com/office/drawing/2014/main" id="{82E2ACBE-F109-AF06-22E5-E7C4AC8E621D}"/>
                    </a:ext>
                  </a:extLst>
                </p:cNvPr>
                <p:cNvSpPr/>
                <p:nvPr/>
              </p:nvSpPr>
              <p:spPr>
                <a:xfrm>
                  <a:off x="1203572" y="1187124"/>
                  <a:ext cx="2004" cy="36956"/>
                </a:xfrm>
                <a:custGeom>
                  <a:avLst/>
                  <a:gdLst>
                    <a:gd name="connsiteX0" fmla="*/ 2005 w 2004"/>
                    <a:gd name="connsiteY0" fmla="*/ 0 h 36956"/>
                    <a:gd name="connsiteX1" fmla="*/ 2005 w 2004"/>
                    <a:gd name="connsiteY1" fmla="*/ 35388 h 36956"/>
                    <a:gd name="connsiteX2" fmla="*/ 0 w 2004"/>
                    <a:gd name="connsiteY2" fmla="*/ 36957 h 36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04" h="36956">
                      <a:moveTo>
                        <a:pt x="2005" y="0"/>
                      </a:moveTo>
                      <a:lnTo>
                        <a:pt x="2005" y="35388"/>
                      </a:lnTo>
                      <a:lnTo>
                        <a:pt x="0" y="36957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50" name="Freeform: Shape 853">
                  <a:extLst>
                    <a:ext uri="{FF2B5EF4-FFF2-40B4-BE49-F238E27FC236}">
                      <a16:creationId xmlns:a16="http://schemas.microsoft.com/office/drawing/2014/main" id="{775FE83D-00F7-6CF9-26D9-D4827B4F76C3}"/>
                    </a:ext>
                  </a:extLst>
                </p:cNvPr>
                <p:cNvSpPr/>
                <p:nvPr/>
              </p:nvSpPr>
              <p:spPr>
                <a:xfrm>
                  <a:off x="1172542" y="1224081"/>
                  <a:ext cx="31029" cy="11723"/>
                </a:xfrm>
                <a:custGeom>
                  <a:avLst/>
                  <a:gdLst>
                    <a:gd name="connsiteX0" fmla="*/ 31030 w 31029"/>
                    <a:gd name="connsiteY0" fmla="*/ 0 h 11723"/>
                    <a:gd name="connsiteX1" fmla="*/ 29025 w 31029"/>
                    <a:gd name="connsiteY1" fmla="*/ 1613 h 11723"/>
                    <a:gd name="connsiteX2" fmla="*/ 0 w 31029"/>
                    <a:gd name="connsiteY2" fmla="*/ 11723 h 1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029" h="11723">
                      <a:moveTo>
                        <a:pt x="31030" y="0"/>
                      </a:moveTo>
                      <a:lnTo>
                        <a:pt x="29025" y="1613"/>
                      </a:lnTo>
                      <a:cubicBezTo>
                        <a:pt x="20788" y="8193"/>
                        <a:pt x="10547" y="11723"/>
                        <a:pt x="0" y="11723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  <p:sp>
              <p:nvSpPr>
                <p:cNvPr id="51" name="Freeform: Shape 854">
                  <a:extLst>
                    <a:ext uri="{FF2B5EF4-FFF2-40B4-BE49-F238E27FC236}">
                      <a16:creationId xmlns:a16="http://schemas.microsoft.com/office/drawing/2014/main" id="{8CA45FBC-2256-4337-4BFF-4EA44EF576DA}"/>
                    </a:ext>
                  </a:extLst>
                </p:cNvPr>
                <p:cNvSpPr/>
                <p:nvPr/>
              </p:nvSpPr>
              <p:spPr>
                <a:xfrm>
                  <a:off x="767933" y="1235847"/>
                  <a:ext cx="404608" cy="4358"/>
                </a:xfrm>
                <a:custGeom>
                  <a:avLst/>
                  <a:gdLst>
                    <a:gd name="connsiteX0" fmla="*/ 404609 w 404608"/>
                    <a:gd name="connsiteY0" fmla="*/ 0 h 4358"/>
                    <a:gd name="connsiteX1" fmla="*/ 0 w 404608"/>
                    <a:gd name="connsiteY1" fmla="*/ 0 h 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4608" h="4358">
                      <a:moveTo>
                        <a:pt x="404609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71600"/>
                  <a:endParaRPr lang="en-US" sz="2700">
                    <a:solidFill>
                      <a:srgbClr val="FFFFFF"/>
                    </a:solidFill>
                    <a:latin typeface="Amazon Ember Display"/>
                  </a:endParaRPr>
                </a:p>
              </p:txBody>
            </p:sp>
          </p:grpSp>
          <p:sp>
            <p:nvSpPr>
              <p:cNvPr id="42" name="Freeform: Shape 845">
                <a:extLst>
                  <a:ext uri="{FF2B5EF4-FFF2-40B4-BE49-F238E27FC236}">
                    <a16:creationId xmlns:a16="http://schemas.microsoft.com/office/drawing/2014/main" id="{76C4FEE1-6B72-46D2-7C6D-B3417F3E69BD}"/>
                  </a:ext>
                </a:extLst>
              </p:cNvPr>
              <p:cNvSpPr/>
              <p:nvPr/>
            </p:nvSpPr>
            <p:spPr>
              <a:xfrm>
                <a:off x="633093" y="817598"/>
                <a:ext cx="521275" cy="153406"/>
              </a:xfrm>
              <a:custGeom>
                <a:avLst/>
                <a:gdLst>
                  <a:gd name="connsiteX0" fmla="*/ 0 w 521275"/>
                  <a:gd name="connsiteY0" fmla="*/ 153406 h 153406"/>
                  <a:gd name="connsiteX1" fmla="*/ 0 w 521275"/>
                  <a:gd name="connsiteY1" fmla="*/ 0 h 153406"/>
                  <a:gd name="connsiteX2" fmla="*/ 211500 w 521275"/>
                  <a:gd name="connsiteY2" fmla="*/ 0 h 153406"/>
                  <a:gd name="connsiteX3" fmla="*/ 521276 w 521275"/>
                  <a:gd name="connsiteY3" fmla="*/ 0 h 153406"/>
                  <a:gd name="connsiteX4" fmla="*/ 521276 w 521275"/>
                  <a:gd name="connsiteY4" fmla="*/ 31684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275" h="153406">
                    <a:moveTo>
                      <a:pt x="0" y="153406"/>
                    </a:moveTo>
                    <a:lnTo>
                      <a:pt x="0" y="0"/>
                    </a:lnTo>
                    <a:lnTo>
                      <a:pt x="211500" y="0"/>
                    </a:lnTo>
                    <a:lnTo>
                      <a:pt x="521276" y="0"/>
                    </a:lnTo>
                    <a:lnTo>
                      <a:pt x="521276" y="31684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43" name="Freeform: Shape 846">
                <a:extLst>
                  <a:ext uri="{FF2B5EF4-FFF2-40B4-BE49-F238E27FC236}">
                    <a16:creationId xmlns:a16="http://schemas.microsoft.com/office/drawing/2014/main" id="{9AC9AC63-212B-7A35-A9C8-6CEB9AAB1DDB}"/>
                  </a:ext>
                </a:extLst>
              </p:cNvPr>
              <p:cNvSpPr/>
              <p:nvPr/>
            </p:nvSpPr>
            <p:spPr>
              <a:xfrm>
                <a:off x="1154238" y="1138443"/>
                <a:ext cx="130" cy="52951"/>
              </a:xfrm>
              <a:custGeom>
                <a:avLst/>
                <a:gdLst>
                  <a:gd name="connsiteX0" fmla="*/ 0 w 130"/>
                  <a:gd name="connsiteY0" fmla="*/ 52951 h 52951"/>
                  <a:gd name="connsiteX1" fmla="*/ 131 w 130"/>
                  <a:gd name="connsiteY1" fmla="*/ 0 h 5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" h="52951">
                    <a:moveTo>
                      <a:pt x="0" y="52951"/>
                    </a:moveTo>
                    <a:lnTo>
                      <a:pt x="131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</p:grpSp>
        <p:grpSp>
          <p:nvGrpSpPr>
            <p:cNvPr id="19" name="Graphic 1897">
              <a:extLst>
                <a:ext uri="{FF2B5EF4-FFF2-40B4-BE49-F238E27FC236}">
                  <a16:creationId xmlns:a16="http://schemas.microsoft.com/office/drawing/2014/main" id="{EA4343F0-0A92-BFA7-6CEF-FDF86C5BE783}"/>
                </a:ext>
              </a:extLst>
            </p:cNvPr>
            <p:cNvGrpSpPr/>
            <p:nvPr/>
          </p:nvGrpSpPr>
          <p:grpSpPr>
            <a:xfrm>
              <a:off x="486398" y="990528"/>
              <a:ext cx="256693" cy="295873"/>
              <a:chOff x="486398" y="990528"/>
              <a:chExt cx="256693" cy="295873"/>
            </a:xfrm>
            <a:noFill/>
          </p:grpSpPr>
          <p:sp>
            <p:nvSpPr>
              <p:cNvPr id="38" name="Freeform: Shape 841">
                <a:extLst>
                  <a:ext uri="{FF2B5EF4-FFF2-40B4-BE49-F238E27FC236}">
                    <a16:creationId xmlns:a16="http://schemas.microsoft.com/office/drawing/2014/main" id="{B2EBA730-2517-9D26-BED5-19A888881A08}"/>
                  </a:ext>
                </a:extLst>
              </p:cNvPr>
              <p:cNvSpPr/>
              <p:nvPr/>
            </p:nvSpPr>
            <p:spPr>
              <a:xfrm>
                <a:off x="538042" y="990528"/>
                <a:ext cx="153406" cy="153406"/>
              </a:xfrm>
              <a:custGeom>
                <a:avLst/>
                <a:gdLst>
                  <a:gd name="connsiteX0" fmla="*/ 153406 w 153406"/>
                  <a:gd name="connsiteY0" fmla="*/ 76703 h 153406"/>
                  <a:gd name="connsiteX1" fmla="*/ 76703 w 153406"/>
                  <a:gd name="connsiteY1" fmla="*/ 153406 h 153406"/>
                  <a:gd name="connsiteX2" fmla="*/ 0 w 153406"/>
                  <a:gd name="connsiteY2" fmla="*/ 76703 h 153406"/>
                  <a:gd name="connsiteX3" fmla="*/ 76703 w 153406"/>
                  <a:gd name="connsiteY3" fmla="*/ 0 h 153406"/>
                  <a:gd name="connsiteX4" fmla="*/ 153406 w 153406"/>
                  <a:gd name="connsiteY4" fmla="*/ 76703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406" h="153406">
                    <a:moveTo>
                      <a:pt x="153406" y="76703"/>
                    </a:moveTo>
                    <a:cubicBezTo>
                      <a:pt x="153406" y="119065"/>
                      <a:pt x="119065" y="153406"/>
                      <a:pt x="76703" y="153406"/>
                    </a:cubicBezTo>
                    <a:cubicBezTo>
                      <a:pt x="34341" y="153406"/>
                      <a:pt x="0" y="119065"/>
                      <a:pt x="0" y="76703"/>
                    </a:cubicBezTo>
                    <a:cubicBezTo>
                      <a:pt x="0" y="34341"/>
                      <a:pt x="34341" y="0"/>
                      <a:pt x="76703" y="0"/>
                    </a:cubicBezTo>
                    <a:cubicBezTo>
                      <a:pt x="119065" y="0"/>
                      <a:pt x="153406" y="34341"/>
                      <a:pt x="153406" y="7670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9" name="Freeform: Shape 842">
                <a:extLst>
                  <a:ext uri="{FF2B5EF4-FFF2-40B4-BE49-F238E27FC236}">
                    <a16:creationId xmlns:a16="http://schemas.microsoft.com/office/drawing/2014/main" id="{C3C74B9D-0071-61FE-9693-A7A00125D716}"/>
                  </a:ext>
                </a:extLst>
              </p:cNvPr>
              <p:cNvSpPr/>
              <p:nvPr/>
            </p:nvSpPr>
            <p:spPr>
              <a:xfrm>
                <a:off x="486398" y="1143978"/>
                <a:ext cx="256693" cy="142423"/>
              </a:xfrm>
              <a:custGeom>
                <a:avLst/>
                <a:gdLst>
                  <a:gd name="connsiteX0" fmla="*/ 4402 w 256693"/>
                  <a:gd name="connsiteY0" fmla="*/ 105336 h 142423"/>
                  <a:gd name="connsiteX1" fmla="*/ 0 w 256693"/>
                  <a:gd name="connsiteY1" fmla="*/ 142424 h 142423"/>
                  <a:gd name="connsiteX2" fmla="*/ 256694 w 256693"/>
                  <a:gd name="connsiteY2" fmla="*/ 142424 h 142423"/>
                  <a:gd name="connsiteX3" fmla="*/ 128347 w 256693"/>
                  <a:gd name="connsiteY3" fmla="*/ 0 h 142423"/>
                  <a:gd name="connsiteX4" fmla="*/ 48506 w 256693"/>
                  <a:gd name="connsiteY4" fmla="*/ 30899 h 14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693" h="142423">
                    <a:moveTo>
                      <a:pt x="4402" y="105336"/>
                    </a:moveTo>
                    <a:cubicBezTo>
                      <a:pt x="1525" y="117147"/>
                      <a:pt x="0" y="129611"/>
                      <a:pt x="0" y="142424"/>
                    </a:cubicBezTo>
                    <a:lnTo>
                      <a:pt x="256694" y="142424"/>
                    </a:lnTo>
                    <a:cubicBezTo>
                      <a:pt x="256694" y="63759"/>
                      <a:pt x="199254" y="0"/>
                      <a:pt x="128347" y="0"/>
                    </a:cubicBezTo>
                    <a:cubicBezTo>
                      <a:pt x="98145" y="0"/>
                      <a:pt x="70427" y="11549"/>
                      <a:pt x="48506" y="30899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40" name="Freeform: Shape 843">
                <a:extLst>
                  <a:ext uri="{FF2B5EF4-FFF2-40B4-BE49-F238E27FC236}">
                    <a16:creationId xmlns:a16="http://schemas.microsoft.com/office/drawing/2014/main" id="{9C1612D0-0069-3624-B8E7-5BB44D240A3E}"/>
                  </a:ext>
                </a:extLst>
              </p:cNvPr>
              <p:cNvSpPr/>
              <p:nvPr/>
            </p:nvSpPr>
            <p:spPr>
              <a:xfrm>
                <a:off x="494896" y="1182025"/>
                <a:ext cx="33514" cy="58137"/>
              </a:xfrm>
              <a:custGeom>
                <a:avLst/>
                <a:gdLst>
                  <a:gd name="connsiteX0" fmla="*/ 0 w 33514"/>
                  <a:gd name="connsiteY0" fmla="*/ 58137 h 58137"/>
                  <a:gd name="connsiteX1" fmla="*/ 33514 w 33514"/>
                  <a:gd name="connsiteY1" fmla="*/ 0 h 5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14" h="58137">
                    <a:moveTo>
                      <a:pt x="0" y="58137"/>
                    </a:moveTo>
                    <a:cubicBezTo>
                      <a:pt x="0" y="58137"/>
                      <a:pt x="8586" y="23490"/>
                      <a:pt x="33514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4" name="Graphic 1897">
              <a:extLst>
                <a:ext uri="{FF2B5EF4-FFF2-40B4-BE49-F238E27FC236}">
                  <a16:creationId xmlns:a16="http://schemas.microsoft.com/office/drawing/2014/main" id="{027DEB2B-52FA-3EF2-D048-59C16614C12C}"/>
                </a:ext>
              </a:extLst>
            </p:cNvPr>
            <p:cNvGrpSpPr/>
            <p:nvPr/>
          </p:nvGrpSpPr>
          <p:grpSpPr>
            <a:xfrm>
              <a:off x="816134" y="944332"/>
              <a:ext cx="104682" cy="53430"/>
              <a:chOff x="816134" y="944332"/>
              <a:chExt cx="104682" cy="53430"/>
            </a:xfrm>
          </p:grpSpPr>
          <p:sp>
            <p:nvSpPr>
              <p:cNvPr id="34" name="Freeform: Shape 837">
                <a:extLst>
                  <a:ext uri="{FF2B5EF4-FFF2-40B4-BE49-F238E27FC236}">
                    <a16:creationId xmlns:a16="http://schemas.microsoft.com/office/drawing/2014/main" id="{C2BCDB45-41E2-FC9E-64AB-14B1B1F647CA}"/>
                  </a:ext>
                </a:extLst>
              </p:cNvPr>
              <p:cNvSpPr/>
              <p:nvPr/>
            </p:nvSpPr>
            <p:spPr>
              <a:xfrm>
                <a:off x="830690" y="997763"/>
                <a:ext cx="75918" cy="4358"/>
              </a:xfrm>
              <a:custGeom>
                <a:avLst/>
                <a:gdLst>
                  <a:gd name="connsiteX0" fmla="*/ 0 w 75918"/>
                  <a:gd name="connsiteY0" fmla="*/ 0 h 4358"/>
                  <a:gd name="connsiteX1" fmla="*/ 75919 w 75918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918" h="4358">
                    <a:moveTo>
                      <a:pt x="0" y="0"/>
                    </a:moveTo>
                    <a:lnTo>
                      <a:pt x="75919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5" name="Freeform: Shape 838">
                <a:extLst>
                  <a:ext uri="{FF2B5EF4-FFF2-40B4-BE49-F238E27FC236}">
                    <a16:creationId xmlns:a16="http://schemas.microsoft.com/office/drawing/2014/main" id="{F4AC9DB6-9D58-A681-BE5B-9BD9EF1F4764}"/>
                  </a:ext>
                </a:extLst>
              </p:cNvPr>
              <p:cNvSpPr/>
              <p:nvPr/>
            </p:nvSpPr>
            <p:spPr>
              <a:xfrm>
                <a:off x="816134" y="971004"/>
                <a:ext cx="50336" cy="4358"/>
              </a:xfrm>
              <a:custGeom>
                <a:avLst/>
                <a:gdLst>
                  <a:gd name="connsiteX0" fmla="*/ 0 w 50336"/>
                  <a:gd name="connsiteY0" fmla="*/ 0 h 4358"/>
                  <a:gd name="connsiteX1" fmla="*/ 50336 w 50336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336" h="4358">
                    <a:moveTo>
                      <a:pt x="0" y="0"/>
                    </a:moveTo>
                    <a:lnTo>
                      <a:pt x="50336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6" name="Freeform: Shape 839">
                <a:extLst>
                  <a:ext uri="{FF2B5EF4-FFF2-40B4-BE49-F238E27FC236}">
                    <a16:creationId xmlns:a16="http://schemas.microsoft.com/office/drawing/2014/main" id="{769C04DC-1D62-7CAA-B34E-48C86D8AE511}"/>
                  </a:ext>
                </a:extLst>
              </p:cNvPr>
              <p:cNvSpPr/>
              <p:nvPr/>
            </p:nvSpPr>
            <p:spPr>
              <a:xfrm>
                <a:off x="877671" y="971004"/>
                <a:ext cx="21572" cy="4358"/>
              </a:xfrm>
              <a:custGeom>
                <a:avLst/>
                <a:gdLst>
                  <a:gd name="connsiteX0" fmla="*/ 0 w 21572"/>
                  <a:gd name="connsiteY0" fmla="*/ 0 h 4358"/>
                  <a:gd name="connsiteX1" fmla="*/ 21573 w 21572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72" h="4358">
                    <a:moveTo>
                      <a:pt x="0" y="0"/>
                    </a:moveTo>
                    <a:lnTo>
                      <a:pt x="21573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7" name="Freeform: Shape 840">
                <a:extLst>
                  <a:ext uri="{FF2B5EF4-FFF2-40B4-BE49-F238E27FC236}">
                    <a16:creationId xmlns:a16="http://schemas.microsoft.com/office/drawing/2014/main" id="{03CE1F3A-8657-134C-5009-A98B8DA2768E}"/>
                  </a:ext>
                </a:extLst>
              </p:cNvPr>
              <p:cNvSpPr/>
              <p:nvPr/>
            </p:nvSpPr>
            <p:spPr>
              <a:xfrm>
                <a:off x="848733" y="944332"/>
                <a:ext cx="72083" cy="4358"/>
              </a:xfrm>
              <a:custGeom>
                <a:avLst/>
                <a:gdLst>
                  <a:gd name="connsiteX0" fmla="*/ 0 w 72083"/>
                  <a:gd name="connsiteY0" fmla="*/ 0 h 4358"/>
                  <a:gd name="connsiteX1" fmla="*/ 72083 w 72083"/>
                  <a:gd name="connsiteY1" fmla="*/ 0 h 4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4358">
                    <a:moveTo>
                      <a:pt x="0" y="0"/>
                    </a:moveTo>
                    <a:lnTo>
                      <a:pt x="72083" y="0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</p:grpSp>
        <p:grpSp>
          <p:nvGrpSpPr>
            <p:cNvPr id="25" name="Graphic 1897">
              <a:extLst>
                <a:ext uri="{FF2B5EF4-FFF2-40B4-BE49-F238E27FC236}">
                  <a16:creationId xmlns:a16="http://schemas.microsoft.com/office/drawing/2014/main" id="{BC94C66B-102B-0B9B-5521-0A8FB73F9AC9}"/>
                </a:ext>
              </a:extLst>
            </p:cNvPr>
            <p:cNvGrpSpPr/>
            <p:nvPr/>
          </p:nvGrpSpPr>
          <p:grpSpPr>
            <a:xfrm>
              <a:off x="771638" y="870288"/>
              <a:ext cx="272625" cy="268365"/>
              <a:chOff x="771638" y="870288"/>
              <a:chExt cx="272625" cy="268365"/>
            </a:xfrm>
            <a:noFill/>
          </p:grpSpPr>
          <p:sp>
            <p:nvSpPr>
              <p:cNvPr id="28" name="Freeform: Shape 57">
                <a:extLst>
                  <a:ext uri="{FF2B5EF4-FFF2-40B4-BE49-F238E27FC236}">
                    <a16:creationId xmlns:a16="http://schemas.microsoft.com/office/drawing/2014/main" id="{644BCF64-863D-9877-2306-4CA911464122}"/>
                  </a:ext>
                </a:extLst>
              </p:cNvPr>
              <p:cNvSpPr/>
              <p:nvPr/>
            </p:nvSpPr>
            <p:spPr>
              <a:xfrm>
                <a:off x="771638" y="870288"/>
                <a:ext cx="201519" cy="201519"/>
              </a:xfrm>
              <a:custGeom>
                <a:avLst/>
                <a:gdLst>
                  <a:gd name="connsiteX0" fmla="*/ 7452 w 201519"/>
                  <a:gd name="connsiteY0" fmla="*/ 62714 h 201519"/>
                  <a:gd name="connsiteX1" fmla="*/ 0 w 201519"/>
                  <a:gd name="connsiteY1" fmla="*/ 100760 h 201519"/>
                  <a:gd name="connsiteX2" fmla="*/ 100760 w 201519"/>
                  <a:gd name="connsiteY2" fmla="*/ 201520 h 201519"/>
                  <a:gd name="connsiteX3" fmla="*/ 201520 w 201519"/>
                  <a:gd name="connsiteY3" fmla="*/ 100760 h 201519"/>
                  <a:gd name="connsiteX4" fmla="*/ 100760 w 201519"/>
                  <a:gd name="connsiteY4" fmla="*/ 0 h 201519"/>
                  <a:gd name="connsiteX5" fmla="*/ 46065 w 201519"/>
                  <a:gd name="connsiteY5" fmla="*/ 16125 h 20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519" h="201519">
                    <a:moveTo>
                      <a:pt x="7452" y="62714"/>
                    </a:moveTo>
                    <a:cubicBezTo>
                      <a:pt x="2658" y="74437"/>
                      <a:pt x="0" y="87293"/>
                      <a:pt x="0" y="100760"/>
                    </a:cubicBezTo>
                    <a:cubicBezTo>
                      <a:pt x="0" y="156413"/>
                      <a:pt x="45107" y="201520"/>
                      <a:pt x="100760" y="201520"/>
                    </a:cubicBezTo>
                    <a:cubicBezTo>
                      <a:pt x="156413" y="201520"/>
                      <a:pt x="201520" y="156413"/>
                      <a:pt x="201520" y="100760"/>
                    </a:cubicBezTo>
                    <a:cubicBezTo>
                      <a:pt x="201520" y="45107"/>
                      <a:pt x="156413" y="0"/>
                      <a:pt x="100760" y="0"/>
                    </a:cubicBezTo>
                    <a:cubicBezTo>
                      <a:pt x="80582" y="0"/>
                      <a:pt x="61798" y="5927"/>
                      <a:pt x="46065" y="16125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29" name="Freeform: Shape 58">
                <a:extLst>
                  <a:ext uri="{FF2B5EF4-FFF2-40B4-BE49-F238E27FC236}">
                    <a16:creationId xmlns:a16="http://schemas.microsoft.com/office/drawing/2014/main" id="{757361A5-F9EA-0BBD-607D-CA583F6976BD}"/>
                  </a:ext>
                </a:extLst>
              </p:cNvPr>
              <p:cNvSpPr/>
              <p:nvPr/>
            </p:nvSpPr>
            <p:spPr>
              <a:xfrm>
                <a:off x="784581" y="894693"/>
                <a:ext cx="22095" cy="26933"/>
              </a:xfrm>
              <a:custGeom>
                <a:avLst/>
                <a:gdLst>
                  <a:gd name="connsiteX0" fmla="*/ 22096 w 22095"/>
                  <a:gd name="connsiteY0" fmla="*/ 0 h 26933"/>
                  <a:gd name="connsiteX1" fmla="*/ 0 w 22095"/>
                  <a:gd name="connsiteY1" fmla="*/ 26933 h 2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95" h="26933">
                    <a:moveTo>
                      <a:pt x="22096" y="0"/>
                    </a:moveTo>
                    <a:cubicBezTo>
                      <a:pt x="13249" y="7627"/>
                      <a:pt x="5753" y="16735"/>
                      <a:pt x="0" y="26933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0" name="Freeform: Shape 60">
                <a:extLst>
                  <a:ext uri="{FF2B5EF4-FFF2-40B4-BE49-F238E27FC236}">
                    <a16:creationId xmlns:a16="http://schemas.microsoft.com/office/drawing/2014/main" id="{AF5BC4D2-D111-70EB-FBCB-C0510D3A706A}"/>
                  </a:ext>
                </a:extLst>
              </p:cNvPr>
              <p:cNvSpPr/>
              <p:nvPr/>
            </p:nvSpPr>
            <p:spPr>
              <a:xfrm>
                <a:off x="790747" y="889353"/>
                <a:ext cx="163348" cy="163345"/>
              </a:xfrm>
              <a:custGeom>
                <a:avLst/>
                <a:gdLst>
                  <a:gd name="connsiteX0" fmla="*/ 148548 w 163348"/>
                  <a:gd name="connsiteY0" fmla="*/ 128545 h 163345"/>
                  <a:gd name="connsiteX1" fmla="*/ 86619 w 163348"/>
                  <a:gd name="connsiteY1" fmla="*/ 163192 h 163345"/>
                  <a:gd name="connsiteX2" fmla="*/ 154 w 163348"/>
                  <a:gd name="connsiteY2" fmla="*/ 86619 h 163345"/>
                  <a:gd name="connsiteX3" fmla="*/ 76726 w 163348"/>
                  <a:gd name="connsiteY3" fmla="*/ 154 h 163345"/>
                  <a:gd name="connsiteX4" fmla="*/ 163192 w 163348"/>
                  <a:gd name="connsiteY4" fmla="*/ 76726 h 163345"/>
                  <a:gd name="connsiteX5" fmla="*/ 158703 w 163348"/>
                  <a:gd name="connsiteY5" fmla="*/ 108846 h 1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348" h="163345">
                    <a:moveTo>
                      <a:pt x="148548" y="128545"/>
                    </a:moveTo>
                    <a:cubicBezTo>
                      <a:pt x="134777" y="148200"/>
                      <a:pt x="112463" y="161623"/>
                      <a:pt x="86619" y="163192"/>
                    </a:cubicBezTo>
                    <a:cubicBezTo>
                      <a:pt x="41600" y="165937"/>
                      <a:pt x="2900" y="131639"/>
                      <a:pt x="154" y="86619"/>
                    </a:cubicBezTo>
                    <a:cubicBezTo>
                      <a:pt x="-2592" y="41600"/>
                      <a:pt x="31707" y="2900"/>
                      <a:pt x="76726" y="154"/>
                    </a:cubicBezTo>
                    <a:cubicBezTo>
                      <a:pt x="121746" y="-2592"/>
                      <a:pt x="160446" y="31707"/>
                      <a:pt x="163192" y="76726"/>
                    </a:cubicBezTo>
                    <a:cubicBezTo>
                      <a:pt x="163889" y="87970"/>
                      <a:pt x="162233" y="98822"/>
                      <a:pt x="158703" y="108846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1" name="Freeform: Shape 61">
                <a:extLst>
                  <a:ext uri="{FF2B5EF4-FFF2-40B4-BE49-F238E27FC236}">
                    <a16:creationId xmlns:a16="http://schemas.microsoft.com/office/drawing/2014/main" id="{134C8987-ECC2-9CF0-4595-83CD1ADC3237}"/>
                  </a:ext>
                </a:extLst>
              </p:cNvPr>
              <p:cNvSpPr/>
              <p:nvPr/>
            </p:nvSpPr>
            <p:spPr>
              <a:xfrm>
                <a:off x="924782" y="1017897"/>
                <a:ext cx="119481" cy="120755"/>
              </a:xfrm>
              <a:custGeom>
                <a:avLst/>
                <a:gdLst>
                  <a:gd name="connsiteX0" fmla="*/ 35911 w 119481"/>
                  <a:gd name="connsiteY0" fmla="*/ 0 h 120755"/>
                  <a:gd name="connsiteX1" fmla="*/ 112222 w 119481"/>
                  <a:gd name="connsiteY1" fmla="*/ 76616 h 120755"/>
                  <a:gd name="connsiteX2" fmla="*/ 111699 w 119481"/>
                  <a:gd name="connsiteY2" fmla="*/ 112963 h 120755"/>
                  <a:gd name="connsiteX3" fmla="*/ 111699 w 119481"/>
                  <a:gd name="connsiteY3" fmla="*/ 112963 h 120755"/>
                  <a:gd name="connsiteX4" fmla="*/ 75308 w 119481"/>
                  <a:gd name="connsiteY4" fmla="*/ 113442 h 120755"/>
                  <a:gd name="connsiteX5" fmla="*/ 0 w 119481"/>
                  <a:gd name="connsiteY5" fmla="*/ 38177 h 12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481" h="120755">
                    <a:moveTo>
                      <a:pt x="35911" y="0"/>
                    </a:moveTo>
                    <a:lnTo>
                      <a:pt x="112222" y="76616"/>
                    </a:lnTo>
                    <a:cubicBezTo>
                      <a:pt x="122115" y="86552"/>
                      <a:pt x="121853" y="102808"/>
                      <a:pt x="111699" y="112963"/>
                    </a:cubicBezTo>
                    <a:lnTo>
                      <a:pt x="111699" y="112963"/>
                    </a:lnTo>
                    <a:cubicBezTo>
                      <a:pt x="101501" y="123161"/>
                      <a:pt x="85201" y="123379"/>
                      <a:pt x="75308" y="113442"/>
                    </a:cubicBezTo>
                    <a:lnTo>
                      <a:pt x="0" y="38177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 dirty="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2" name="Freeform: Shape 62">
                <a:extLst>
                  <a:ext uri="{FF2B5EF4-FFF2-40B4-BE49-F238E27FC236}">
                    <a16:creationId xmlns:a16="http://schemas.microsoft.com/office/drawing/2014/main" id="{AEDE5541-3DBE-B137-ECDB-66AE0F5DECDC}"/>
                  </a:ext>
                </a:extLst>
              </p:cNvPr>
              <p:cNvSpPr/>
              <p:nvPr/>
            </p:nvSpPr>
            <p:spPr>
              <a:xfrm>
                <a:off x="991287" y="1085361"/>
                <a:ext cx="25887" cy="26846"/>
              </a:xfrm>
              <a:custGeom>
                <a:avLst/>
                <a:gdLst>
                  <a:gd name="connsiteX0" fmla="*/ 25887 w 25887"/>
                  <a:gd name="connsiteY0" fmla="*/ 0 h 26846"/>
                  <a:gd name="connsiteX1" fmla="*/ 0 w 25887"/>
                  <a:gd name="connsiteY1" fmla="*/ 26846 h 2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87" h="26846">
                    <a:moveTo>
                      <a:pt x="25887" y="0"/>
                    </a:moveTo>
                    <a:lnTo>
                      <a:pt x="0" y="26846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  <p:sp>
            <p:nvSpPr>
              <p:cNvPr id="33" name="Freeform: Shape 511">
                <a:extLst>
                  <a:ext uri="{FF2B5EF4-FFF2-40B4-BE49-F238E27FC236}">
                    <a16:creationId xmlns:a16="http://schemas.microsoft.com/office/drawing/2014/main" id="{30DDB99F-EC95-FEB5-7D2E-4B768D34FB8D}"/>
                  </a:ext>
                </a:extLst>
              </p:cNvPr>
              <p:cNvSpPr/>
              <p:nvPr/>
            </p:nvSpPr>
            <p:spPr>
              <a:xfrm>
                <a:off x="977167" y="1071241"/>
                <a:ext cx="25887" cy="26846"/>
              </a:xfrm>
              <a:custGeom>
                <a:avLst/>
                <a:gdLst>
                  <a:gd name="connsiteX0" fmla="*/ 25887 w 25887"/>
                  <a:gd name="connsiteY0" fmla="*/ 0 h 26846"/>
                  <a:gd name="connsiteX1" fmla="*/ 0 w 25887"/>
                  <a:gd name="connsiteY1" fmla="*/ 26846 h 2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87" h="26846">
                    <a:moveTo>
                      <a:pt x="25887" y="0"/>
                    </a:moveTo>
                    <a:lnTo>
                      <a:pt x="0" y="26846"/>
                    </a:lnTo>
                  </a:path>
                </a:pathLst>
              </a:custGeom>
              <a:ln w="1270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371600"/>
                <a:endParaRPr lang="en-US" sz="2700">
                  <a:solidFill>
                    <a:srgbClr val="FFFFFF"/>
                  </a:solidFill>
                  <a:latin typeface="Amazon Ember Display"/>
                </a:endParaRPr>
              </a:p>
            </p:txBody>
          </p:sp>
        </p:grpSp>
        <p:sp>
          <p:nvSpPr>
            <p:cNvPr id="26" name="Freeform: Shape 55">
              <a:extLst>
                <a:ext uri="{FF2B5EF4-FFF2-40B4-BE49-F238E27FC236}">
                  <a16:creationId xmlns:a16="http://schemas.microsoft.com/office/drawing/2014/main" id="{674A527F-9A83-7206-E43B-576E7403BD31}"/>
                </a:ext>
              </a:extLst>
            </p:cNvPr>
            <p:cNvSpPr/>
            <p:nvPr/>
          </p:nvSpPr>
          <p:spPr>
            <a:xfrm>
              <a:off x="713457" y="1024435"/>
              <a:ext cx="58224" cy="33993"/>
            </a:xfrm>
            <a:custGeom>
              <a:avLst/>
              <a:gdLst>
                <a:gd name="connsiteX0" fmla="*/ 0 w 58224"/>
                <a:gd name="connsiteY0" fmla="*/ 33993 h 33993"/>
                <a:gd name="connsiteX1" fmla="*/ 58225 w 58224"/>
                <a:gd name="connsiteY1" fmla="*/ 0 h 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24" h="33993">
                  <a:moveTo>
                    <a:pt x="0" y="33993"/>
                  </a:moveTo>
                  <a:lnTo>
                    <a:pt x="58225" y="0"/>
                  </a:lnTo>
                </a:path>
              </a:pathLst>
            </a:custGeom>
            <a:ln w="12700" cap="flat">
              <a:solidFill>
                <a:schemeClr val="tx2"/>
              </a:solidFill>
              <a:custDash>
                <a:ds d="300000" sp="450000"/>
              </a:custDash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27" name="Freeform: Shape 56">
              <a:extLst>
                <a:ext uri="{FF2B5EF4-FFF2-40B4-BE49-F238E27FC236}">
                  <a16:creationId xmlns:a16="http://schemas.microsoft.com/office/drawing/2014/main" id="{EC5F84B9-A3BD-B3E2-5C18-8FF2709A799A}"/>
                </a:ext>
              </a:extLst>
            </p:cNvPr>
            <p:cNvSpPr/>
            <p:nvPr/>
          </p:nvSpPr>
          <p:spPr>
            <a:xfrm>
              <a:off x="995384" y="973444"/>
              <a:ext cx="84591" cy="4358"/>
            </a:xfrm>
            <a:custGeom>
              <a:avLst/>
              <a:gdLst>
                <a:gd name="connsiteX0" fmla="*/ 0 w 84591"/>
                <a:gd name="connsiteY0" fmla="*/ 0 h 4358"/>
                <a:gd name="connsiteX1" fmla="*/ 84591 w 84591"/>
                <a:gd name="connsiteY1" fmla="*/ 0 h 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91" h="4358">
                  <a:moveTo>
                    <a:pt x="0" y="0"/>
                  </a:moveTo>
                  <a:lnTo>
                    <a:pt x="84591" y="0"/>
                  </a:lnTo>
                </a:path>
              </a:pathLst>
            </a:custGeom>
            <a:ln w="12700" cap="flat">
              <a:solidFill>
                <a:schemeClr val="tx2"/>
              </a:solidFill>
              <a:custDash>
                <a:ds d="300000" sp="450000"/>
              </a:custDash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</p:grpSp>
      <p:grpSp>
        <p:nvGrpSpPr>
          <p:cNvPr id="59" name="Graphic 4118">
            <a:extLst>
              <a:ext uri="{FF2B5EF4-FFF2-40B4-BE49-F238E27FC236}">
                <a16:creationId xmlns:a16="http://schemas.microsoft.com/office/drawing/2014/main" id="{346D4D4C-2671-670A-6433-F94BD21D7D17}"/>
              </a:ext>
            </a:extLst>
          </p:cNvPr>
          <p:cNvGrpSpPr/>
          <p:nvPr/>
        </p:nvGrpSpPr>
        <p:grpSpPr>
          <a:xfrm>
            <a:off x="8532965" y="3466742"/>
            <a:ext cx="768404" cy="1256070"/>
            <a:chOff x="2123314" y="645605"/>
            <a:chExt cx="410774" cy="695307"/>
          </a:xfrm>
          <a:noFill/>
        </p:grpSpPr>
        <p:sp>
          <p:nvSpPr>
            <p:cNvPr id="60" name="Freeform: Shape 514">
              <a:extLst>
                <a:ext uri="{FF2B5EF4-FFF2-40B4-BE49-F238E27FC236}">
                  <a16:creationId xmlns:a16="http://schemas.microsoft.com/office/drawing/2014/main" id="{6AEA925C-2868-8F64-49FB-227384C160F9}"/>
                </a:ext>
              </a:extLst>
            </p:cNvPr>
            <p:cNvSpPr/>
            <p:nvPr/>
          </p:nvSpPr>
          <p:spPr>
            <a:xfrm>
              <a:off x="2344137" y="1140729"/>
              <a:ext cx="57807" cy="4372"/>
            </a:xfrm>
            <a:custGeom>
              <a:avLst/>
              <a:gdLst>
                <a:gd name="connsiteX0" fmla="*/ 0 w 57807"/>
                <a:gd name="connsiteY0" fmla="*/ 0 h 4372"/>
                <a:gd name="connsiteX1" fmla="*/ 57807 w 57807"/>
                <a:gd name="connsiteY1" fmla="*/ 0 h 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07" h="4372">
                  <a:moveTo>
                    <a:pt x="0" y="0"/>
                  </a:moveTo>
                  <a:lnTo>
                    <a:pt x="57807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1" name="Freeform: Shape 515">
              <a:extLst>
                <a:ext uri="{FF2B5EF4-FFF2-40B4-BE49-F238E27FC236}">
                  <a16:creationId xmlns:a16="http://schemas.microsoft.com/office/drawing/2014/main" id="{CE45C026-3DB3-0DDA-3547-90861D05B760}"/>
                </a:ext>
              </a:extLst>
            </p:cNvPr>
            <p:cNvSpPr/>
            <p:nvPr/>
          </p:nvSpPr>
          <p:spPr>
            <a:xfrm>
              <a:off x="2402688" y="1115061"/>
              <a:ext cx="51335" cy="51335"/>
            </a:xfrm>
            <a:custGeom>
              <a:avLst/>
              <a:gdLst>
                <a:gd name="connsiteX0" fmla="*/ 51336 w 51335"/>
                <a:gd name="connsiteY0" fmla="*/ 25668 h 51335"/>
                <a:gd name="connsiteX1" fmla="*/ 25668 w 51335"/>
                <a:gd name="connsiteY1" fmla="*/ 51336 h 51335"/>
                <a:gd name="connsiteX2" fmla="*/ 0 w 51335"/>
                <a:gd name="connsiteY2" fmla="*/ 25668 h 51335"/>
                <a:gd name="connsiteX3" fmla="*/ 25668 w 51335"/>
                <a:gd name="connsiteY3" fmla="*/ 0 h 51335"/>
                <a:gd name="connsiteX4" fmla="*/ 51336 w 51335"/>
                <a:gd name="connsiteY4" fmla="*/ 25668 h 5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35" h="51335">
                  <a:moveTo>
                    <a:pt x="51336" y="25668"/>
                  </a:moveTo>
                  <a:cubicBezTo>
                    <a:pt x="51336" y="39844"/>
                    <a:pt x="39844" y="51336"/>
                    <a:pt x="25668" y="51336"/>
                  </a:cubicBezTo>
                  <a:cubicBezTo>
                    <a:pt x="11492" y="51336"/>
                    <a:pt x="0" y="39844"/>
                    <a:pt x="0" y="25668"/>
                  </a:cubicBezTo>
                  <a:cubicBezTo>
                    <a:pt x="0" y="11492"/>
                    <a:pt x="11492" y="0"/>
                    <a:pt x="25668" y="0"/>
                  </a:cubicBezTo>
                  <a:cubicBezTo>
                    <a:pt x="39844" y="0"/>
                    <a:pt x="51336" y="11492"/>
                    <a:pt x="51336" y="25668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2" name="Freeform: Shape 516">
              <a:extLst>
                <a:ext uri="{FF2B5EF4-FFF2-40B4-BE49-F238E27FC236}">
                  <a16:creationId xmlns:a16="http://schemas.microsoft.com/office/drawing/2014/main" id="{A3D7EE82-0AB1-2D19-7BCE-D07E4E071A95}"/>
                </a:ext>
              </a:extLst>
            </p:cNvPr>
            <p:cNvSpPr/>
            <p:nvPr/>
          </p:nvSpPr>
          <p:spPr>
            <a:xfrm>
              <a:off x="2482753" y="1212617"/>
              <a:ext cx="51335" cy="51335"/>
            </a:xfrm>
            <a:custGeom>
              <a:avLst/>
              <a:gdLst>
                <a:gd name="connsiteX0" fmla="*/ 51336 w 51335"/>
                <a:gd name="connsiteY0" fmla="*/ 25668 h 51335"/>
                <a:gd name="connsiteX1" fmla="*/ 25668 w 51335"/>
                <a:gd name="connsiteY1" fmla="*/ 51336 h 51335"/>
                <a:gd name="connsiteX2" fmla="*/ 0 w 51335"/>
                <a:gd name="connsiteY2" fmla="*/ 25668 h 51335"/>
                <a:gd name="connsiteX3" fmla="*/ 25668 w 51335"/>
                <a:gd name="connsiteY3" fmla="*/ 0 h 51335"/>
                <a:gd name="connsiteX4" fmla="*/ 51336 w 51335"/>
                <a:gd name="connsiteY4" fmla="*/ 25668 h 5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35" h="51335">
                  <a:moveTo>
                    <a:pt x="51336" y="25668"/>
                  </a:moveTo>
                  <a:cubicBezTo>
                    <a:pt x="51336" y="39844"/>
                    <a:pt x="39844" y="51336"/>
                    <a:pt x="25668" y="51336"/>
                  </a:cubicBezTo>
                  <a:cubicBezTo>
                    <a:pt x="11492" y="51336"/>
                    <a:pt x="0" y="39844"/>
                    <a:pt x="0" y="25668"/>
                  </a:cubicBezTo>
                  <a:cubicBezTo>
                    <a:pt x="0" y="11492"/>
                    <a:pt x="11492" y="0"/>
                    <a:pt x="25668" y="0"/>
                  </a:cubicBezTo>
                  <a:cubicBezTo>
                    <a:pt x="39844" y="0"/>
                    <a:pt x="51336" y="11492"/>
                    <a:pt x="51336" y="25668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3" name="Freeform: Shape 517">
              <a:extLst>
                <a:ext uri="{FF2B5EF4-FFF2-40B4-BE49-F238E27FC236}">
                  <a16:creationId xmlns:a16="http://schemas.microsoft.com/office/drawing/2014/main" id="{76F76B3E-3BF8-651F-D65C-74166EF7547A}"/>
                </a:ext>
              </a:extLst>
            </p:cNvPr>
            <p:cNvSpPr/>
            <p:nvPr/>
          </p:nvSpPr>
          <p:spPr>
            <a:xfrm>
              <a:off x="2195290" y="1140729"/>
              <a:ext cx="87279" cy="4372"/>
            </a:xfrm>
            <a:custGeom>
              <a:avLst/>
              <a:gdLst>
                <a:gd name="connsiteX0" fmla="*/ 87280 w 87279"/>
                <a:gd name="connsiteY0" fmla="*/ 0 h 4372"/>
                <a:gd name="connsiteX1" fmla="*/ 0 w 87279"/>
                <a:gd name="connsiteY1" fmla="*/ 0 h 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79" h="4372">
                  <a:moveTo>
                    <a:pt x="8728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4" name="Freeform: Shape 518">
              <a:extLst>
                <a:ext uri="{FF2B5EF4-FFF2-40B4-BE49-F238E27FC236}">
                  <a16:creationId xmlns:a16="http://schemas.microsoft.com/office/drawing/2014/main" id="{571AE62A-CEEE-6F7D-3E78-1AE6B5DEF878}"/>
                </a:ext>
              </a:extLst>
            </p:cNvPr>
            <p:cNvSpPr/>
            <p:nvPr/>
          </p:nvSpPr>
          <p:spPr>
            <a:xfrm>
              <a:off x="2138838" y="1115061"/>
              <a:ext cx="51335" cy="51335"/>
            </a:xfrm>
            <a:custGeom>
              <a:avLst/>
              <a:gdLst>
                <a:gd name="connsiteX0" fmla="*/ 51336 w 51335"/>
                <a:gd name="connsiteY0" fmla="*/ 25668 h 51335"/>
                <a:gd name="connsiteX1" fmla="*/ 25668 w 51335"/>
                <a:gd name="connsiteY1" fmla="*/ 51336 h 51335"/>
                <a:gd name="connsiteX2" fmla="*/ 0 w 51335"/>
                <a:gd name="connsiteY2" fmla="*/ 25668 h 51335"/>
                <a:gd name="connsiteX3" fmla="*/ 25668 w 51335"/>
                <a:gd name="connsiteY3" fmla="*/ 0 h 51335"/>
                <a:gd name="connsiteX4" fmla="*/ 51336 w 51335"/>
                <a:gd name="connsiteY4" fmla="*/ 25668 h 5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35" h="51335">
                  <a:moveTo>
                    <a:pt x="51336" y="25668"/>
                  </a:moveTo>
                  <a:cubicBezTo>
                    <a:pt x="51336" y="39844"/>
                    <a:pt x="39844" y="51336"/>
                    <a:pt x="25668" y="51336"/>
                  </a:cubicBezTo>
                  <a:cubicBezTo>
                    <a:pt x="11492" y="51336"/>
                    <a:pt x="0" y="39844"/>
                    <a:pt x="0" y="25668"/>
                  </a:cubicBezTo>
                  <a:cubicBezTo>
                    <a:pt x="0" y="11492"/>
                    <a:pt x="11492" y="0"/>
                    <a:pt x="25668" y="0"/>
                  </a:cubicBezTo>
                  <a:cubicBezTo>
                    <a:pt x="39844" y="0"/>
                    <a:pt x="51336" y="11492"/>
                    <a:pt x="51336" y="25668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5" name="Freeform: Shape 519">
              <a:extLst>
                <a:ext uri="{FF2B5EF4-FFF2-40B4-BE49-F238E27FC236}">
                  <a16:creationId xmlns:a16="http://schemas.microsoft.com/office/drawing/2014/main" id="{FD6CBC91-04AC-BCFD-7529-FEECFECE99A5}"/>
                </a:ext>
              </a:extLst>
            </p:cNvPr>
            <p:cNvSpPr/>
            <p:nvPr/>
          </p:nvSpPr>
          <p:spPr>
            <a:xfrm>
              <a:off x="2200406" y="1018992"/>
              <a:ext cx="82163" cy="121736"/>
            </a:xfrm>
            <a:custGeom>
              <a:avLst/>
              <a:gdLst>
                <a:gd name="connsiteX0" fmla="*/ 0 w 82163"/>
                <a:gd name="connsiteY0" fmla="*/ 121737 h 121736"/>
                <a:gd name="connsiteX1" fmla="*/ 82164 w 82163"/>
                <a:gd name="connsiteY1" fmla="*/ 121737 h 121736"/>
                <a:gd name="connsiteX2" fmla="*/ 82164 w 82163"/>
                <a:gd name="connsiteY2" fmla="*/ 0 h 12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63" h="121736">
                  <a:moveTo>
                    <a:pt x="0" y="121737"/>
                  </a:moveTo>
                  <a:lnTo>
                    <a:pt x="82164" y="121737"/>
                  </a:lnTo>
                  <a:lnTo>
                    <a:pt x="82164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6" name="Freeform: Shape 520">
              <a:extLst>
                <a:ext uri="{FF2B5EF4-FFF2-40B4-BE49-F238E27FC236}">
                  <a16:creationId xmlns:a16="http://schemas.microsoft.com/office/drawing/2014/main" id="{96C9F359-2A62-730D-EA19-094449E822DA}"/>
                </a:ext>
              </a:extLst>
            </p:cNvPr>
            <p:cNvSpPr/>
            <p:nvPr/>
          </p:nvSpPr>
          <p:spPr>
            <a:xfrm>
              <a:off x="2318469" y="1289577"/>
              <a:ext cx="51335" cy="51335"/>
            </a:xfrm>
            <a:custGeom>
              <a:avLst/>
              <a:gdLst>
                <a:gd name="connsiteX0" fmla="*/ 51336 w 51335"/>
                <a:gd name="connsiteY0" fmla="*/ 25668 h 51335"/>
                <a:gd name="connsiteX1" fmla="*/ 25668 w 51335"/>
                <a:gd name="connsiteY1" fmla="*/ 51336 h 51335"/>
                <a:gd name="connsiteX2" fmla="*/ 0 w 51335"/>
                <a:gd name="connsiteY2" fmla="*/ 25668 h 51335"/>
                <a:gd name="connsiteX3" fmla="*/ 25668 w 51335"/>
                <a:gd name="connsiteY3" fmla="*/ 0 h 51335"/>
                <a:gd name="connsiteX4" fmla="*/ 51336 w 51335"/>
                <a:gd name="connsiteY4" fmla="*/ 25668 h 5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35" h="51335">
                  <a:moveTo>
                    <a:pt x="51336" y="25668"/>
                  </a:moveTo>
                  <a:cubicBezTo>
                    <a:pt x="51336" y="39844"/>
                    <a:pt x="39844" y="51336"/>
                    <a:pt x="25668" y="51336"/>
                  </a:cubicBezTo>
                  <a:cubicBezTo>
                    <a:pt x="11492" y="51336"/>
                    <a:pt x="0" y="39844"/>
                    <a:pt x="0" y="25668"/>
                  </a:cubicBezTo>
                  <a:cubicBezTo>
                    <a:pt x="0" y="11492"/>
                    <a:pt x="11492" y="0"/>
                    <a:pt x="25668" y="0"/>
                  </a:cubicBezTo>
                  <a:cubicBezTo>
                    <a:pt x="39844" y="0"/>
                    <a:pt x="51336" y="11492"/>
                    <a:pt x="51336" y="25668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7" name="Freeform: Shape 521">
              <a:extLst>
                <a:ext uri="{FF2B5EF4-FFF2-40B4-BE49-F238E27FC236}">
                  <a16:creationId xmlns:a16="http://schemas.microsoft.com/office/drawing/2014/main" id="{E01FE22A-37B3-AA91-CC54-2545E24D41D1}"/>
                </a:ext>
              </a:extLst>
            </p:cNvPr>
            <p:cNvSpPr/>
            <p:nvPr/>
          </p:nvSpPr>
          <p:spPr>
            <a:xfrm>
              <a:off x="2369805" y="1238285"/>
              <a:ext cx="118063" cy="4372"/>
            </a:xfrm>
            <a:custGeom>
              <a:avLst/>
              <a:gdLst>
                <a:gd name="connsiteX0" fmla="*/ 118064 w 118063"/>
                <a:gd name="connsiteY0" fmla="*/ 0 h 4372"/>
                <a:gd name="connsiteX1" fmla="*/ 0 w 118063"/>
                <a:gd name="connsiteY1" fmla="*/ 0 h 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063" h="4372">
                  <a:moveTo>
                    <a:pt x="11806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8" name="Freeform: Shape 522">
              <a:extLst>
                <a:ext uri="{FF2B5EF4-FFF2-40B4-BE49-F238E27FC236}">
                  <a16:creationId xmlns:a16="http://schemas.microsoft.com/office/drawing/2014/main" id="{CB20BF5D-DE49-F031-EE0D-9CF76275BBC6}"/>
                </a:ext>
              </a:extLst>
            </p:cNvPr>
            <p:cNvSpPr/>
            <p:nvPr/>
          </p:nvSpPr>
          <p:spPr>
            <a:xfrm>
              <a:off x="2156941" y="1246899"/>
              <a:ext cx="51335" cy="51335"/>
            </a:xfrm>
            <a:custGeom>
              <a:avLst/>
              <a:gdLst>
                <a:gd name="connsiteX0" fmla="*/ 51336 w 51335"/>
                <a:gd name="connsiteY0" fmla="*/ 25668 h 51335"/>
                <a:gd name="connsiteX1" fmla="*/ 25668 w 51335"/>
                <a:gd name="connsiteY1" fmla="*/ 51336 h 51335"/>
                <a:gd name="connsiteX2" fmla="*/ 0 w 51335"/>
                <a:gd name="connsiteY2" fmla="*/ 25668 h 51335"/>
                <a:gd name="connsiteX3" fmla="*/ 25668 w 51335"/>
                <a:gd name="connsiteY3" fmla="*/ 0 h 51335"/>
                <a:gd name="connsiteX4" fmla="*/ 51336 w 51335"/>
                <a:gd name="connsiteY4" fmla="*/ 25668 h 5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35" h="51335">
                  <a:moveTo>
                    <a:pt x="51336" y="25668"/>
                  </a:moveTo>
                  <a:cubicBezTo>
                    <a:pt x="51336" y="39844"/>
                    <a:pt x="39844" y="51336"/>
                    <a:pt x="25668" y="51336"/>
                  </a:cubicBezTo>
                  <a:cubicBezTo>
                    <a:pt x="11492" y="51336"/>
                    <a:pt x="0" y="39844"/>
                    <a:pt x="0" y="25668"/>
                  </a:cubicBezTo>
                  <a:cubicBezTo>
                    <a:pt x="0" y="11492"/>
                    <a:pt x="11492" y="0"/>
                    <a:pt x="25668" y="0"/>
                  </a:cubicBezTo>
                  <a:cubicBezTo>
                    <a:pt x="39844" y="0"/>
                    <a:pt x="51336" y="11492"/>
                    <a:pt x="51336" y="25668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69" name="Freeform: Shape 523">
              <a:extLst>
                <a:ext uri="{FF2B5EF4-FFF2-40B4-BE49-F238E27FC236}">
                  <a16:creationId xmlns:a16="http://schemas.microsoft.com/office/drawing/2014/main" id="{ED8FEA6C-6547-2B5B-E9DB-0C287A120CEE}"/>
                </a:ext>
              </a:extLst>
            </p:cNvPr>
            <p:cNvSpPr/>
            <p:nvPr/>
          </p:nvSpPr>
          <p:spPr>
            <a:xfrm>
              <a:off x="2195289" y="927252"/>
              <a:ext cx="118063" cy="326424"/>
            </a:xfrm>
            <a:custGeom>
              <a:avLst/>
              <a:gdLst>
                <a:gd name="connsiteX0" fmla="*/ 118064 w 118063"/>
                <a:gd name="connsiteY0" fmla="*/ 0 h 326424"/>
                <a:gd name="connsiteX1" fmla="*/ 118064 w 118063"/>
                <a:gd name="connsiteY1" fmla="*/ 275088 h 326424"/>
                <a:gd name="connsiteX2" fmla="*/ 35944 w 118063"/>
                <a:gd name="connsiteY2" fmla="*/ 275088 h 326424"/>
                <a:gd name="connsiteX3" fmla="*/ 0 w 118063"/>
                <a:gd name="connsiteY3" fmla="*/ 326424 h 32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63" h="326424">
                  <a:moveTo>
                    <a:pt x="118064" y="0"/>
                  </a:moveTo>
                  <a:lnTo>
                    <a:pt x="118064" y="275088"/>
                  </a:lnTo>
                  <a:lnTo>
                    <a:pt x="35944" y="275088"/>
                  </a:lnTo>
                  <a:lnTo>
                    <a:pt x="0" y="32642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0" name="Freeform: Shape 524">
              <a:extLst>
                <a:ext uri="{FF2B5EF4-FFF2-40B4-BE49-F238E27FC236}">
                  <a16:creationId xmlns:a16="http://schemas.microsoft.com/office/drawing/2014/main" id="{29619F13-8A7A-40BC-F67F-727AC32A43D0}"/>
                </a:ext>
              </a:extLst>
            </p:cNvPr>
            <p:cNvSpPr/>
            <p:nvPr/>
          </p:nvSpPr>
          <p:spPr>
            <a:xfrm>
              <a:off x="2344137" y="1016718"/>
              <a:ext cx="82163" cy="221566"/>
            </a:xfrm>
            <a:custGeom>
              <a:avLst/>
              <a:gdLst>
                <a:gd name="connsiteX0" fmla="*/ 0 w 82163"/>
                <a:gd name="connsiteY0" fmla="*/ 0 h 221566"/>
                <a:gd name="connsiteX1" fmla="*/ 0 w 82163"/>
                <a:gd name="connsiteY1" fmla="*/ 221566 h 221566"/>
                <a:gd name="connsiteX2" fmla="*/ 82164 w 82163"/>
                <a:gd name="connsiteY2" fmla="*/ 221566 h 2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63" h="221566">
                  <a:moveTo>
                    <a:pt x="0" y="0"/>
                  </a:moveTo>
                  <a:lnTo>
                    <a:pt x="0" y="221566"/>
                  </a:lnTo>
                  <a:lnTo>
                    <a:pt x="82164" y="221566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1" name="Freeform: Shape 525">
              <a:extLst>
                <a:ext uri="{FF2B5EF4-FFF2-40B4-BE49-F238E27FC236}">
                  <a16:creationId xmlns:a16="http://schemas.microsoft.com/office/drawing/2014/main" id="{ACD59A65-5638-4ADE-6184-E0578061BF57}"/>
                </a:ext>
              </a:extLst>
            </p:cNvPr>
            <p:cNvSpPr/>
            <p:nvPr/>
          </p:nvSpPr>
          <p:spPr>
            <a:xfrm>
              <a:off x="2344137" y="1209425"/>
              <a:ext cx="4372" cy="80152"/>
            </a:xfrm>
            <a:custGeom>
              <a:avLst/>
              <a:gdLst>
                <a:gd name="connsiteX0" fmla="*/ 0 w 4372"/>
                <a:gd name="connsiteY0" fmla="*/ 0 h 80152"/>
                <a:gd name="connsiteX1" fmla="*/ 0 w 4372"/>
                <a:gd name="connsiteY1" fmla="*/ 80152 h 8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2" h="80152">
                  <a:moveTo>
                    <a:pt x="0" y="0"/>
                  </a:moveTo>
                  <a:lnTo>
                    <a:pt x="0" y="80152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2" name="Freeform: Shape 526">
              <a:extLst>
                <a:ext uri="{FF2B5EF4-FFF2-40B4-BE49-F238E27FC236}">
                  <a16:creationId xmlns:a16="http://schemas.microsoft.com/office/drawing/2014/main" id="{F23514DF-4FDE-A9E4-E33E-773AE25BC022}"/>
                </a:ext>
              </a:extLst>
            </p:cNvPr>
            <p:cNvSpPr/>
            <p:nvPr/>
          </p:nvSpPr>
          <p:spPr>
            <a:xfrm>
              <a:off x="2218334" y="716880"/>
              <a:ext cx="47487" cy="120818"/>
            </a:xfrm>
            <a:custGeom>
              <a:avLst/>
              <a:gdLst>
                <a:gd name="connsiteX0" fmla="*/ 0 w 47487"/>
                <a:gd name="connsiteY0" fmla="*/ 120819 h 120818"/>
                <a:gd name="connsiteX1" fmla="*/ 0 w 47487"/>
                <a:gd name="connsiteY1" fmla="*/ 71232 h 120818"/>
                <a:gd name="connsiteX2" fmla="*/ 47488 w 47487"/>
                <a:gd name="connsiteY2" fmla="*/ 47488 h 120818"/>
                <a:gd name="connsiteX3" fmla="*/ 47488 w 47487"/>
                <a:gd name="connsiteY3" fmla="*/ 0 h 12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87" h="120818">
                  <a:moveTo>
                    <a:pt x="0" y="120819"/>
                  </a:moveTo>
                  <a:lnTo>
                    <a:pt x="0" y="71232"/>
                  </a:lnTo>
                  <a:lnTo>
                    <a:pt x="47488" y="47488"/>
                  </a:lnTo>
                  <a:lnTo>
                    <a:pt x="47488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3" name="Freeform: Shape 527">
              <a:extLst>
                <a:ext uri="{FF2B5EF4-FFF2-40B4-BE49-F238E27FC236}">
                  <a16:creationId xmlns:a16="http://schemas.microsoft.com/office/drawing/2014/main" id="{9422B954-29AA-25A3-8F0F-DF9645E0D333}"/>
                </a:ext>
              </a:extLst>
            </p:cNvPr>
            <p:cNvSpPr/>
            <p:nvPr/>
          </p:nvSpPr>
          <p:spPr>
            <a:xfrm>
              <a:off x="2170802" y="764368"/>
              <a:ext cx="47531" cy="23743"/>
            </a:xfrm>
            <a:custGeom>
              <a:avLst/>
              <a:gdLst>
                <a:gd name="connsiteX0" fmla="*/ 47532 w 47531"/>
                <a:gd name="connsiteY0" fmla="*/ 23744 h 23743"/>
                <a:gd name="connsiteX1" fmla="*/ 0 w 47531"/>
                <a:gd name="connsiteY1" fmla="*/ 0 h 2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31" h="23743">
                  <a:moveTo>
                    <a:pt x="47532" y="23744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4" name="Freeform: Shape 528">
              <a:extLst>
                <a:ext uri="{FF2B5EF4-FFF2-40B4-BE49-F238E27FC236}">
                  <a16:creationId xmlns:a16="http://schemas.microsoft.com/office/drawing/2014/main" id="{DF01E09B-DDCB-0AC2-7D06-A68CD5A7B9F2}"/>
                </a:ext>
              </a:extLst>
            </p:cNvPr>
            <p:cNvSpPr/>
            <p:nvPr/>
          </p:nvSpPr>
          <p:spPr>
            <a:xfrm>
              <a:off x="2218334" y="674377"/>
              <a:ext cx="4372" cy="58332"/>
            </a:xfrm>
            <a:custGeom>
              <a:avLst/>
              <a:gdLst>
                <a:gd name="connsiteX0" fmla="*/ 0 w 4372"/>
                <a:gd name="connsiteY0" fmla="*/ 58332 h 58332"/>
                <a:gd name="connsiteX1" fmla="*/ 0 w 4372"/>
                <a:gd name="connsiteY1" fmla="*/ 0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2" h="58332">
                  <a:moveTo>
                    <a:pt x="0" y="5833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5" name="Freeform: Shape 529">
              <a:extLst>
                <a:ext uri="{FF2B5EF4-FFF2-40B4-BE49-F238E27FC236}">
                  <a16:creationId xmlns:a16="http://schemas.microsoft.com/office/drawing/2014/main" id="{F3D90533-B85F-84CC-5C5A-2861C5611B20}"/>
                </a:ext>
              </a:extLst>
            </p:cNvPr>
            <p:cNvSpPr/>
            <p:nvPr/>
          </p:nvSpPr>
          <p:spPr>
            <a:xfrm>
              <a:off x="2123314" y="811244"/>
              <a:ext cx="45738" cy="26936"/>
            </a:xfrm>
            <a:custGeom>
              <a:avLst/>
              <a:gdLst>
                <a:gd name="connsiteX0" fmla="*/ 0 w 45738"/>
                <a:gd name="connsiteY0" fmla="*/ 26936 h 26936"/>
                <a:gd name="connsiteX1" fmla="*/ 45739 w 45738"/>
                <a:gd name="connsiteY1" fmla="*/ 0 h 2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38" h="26936">
                  <a:moveTo>
                    <a:pt x="0" y="26936"/>
                  </a:moveTo>
                  <a:lnTo>
                    <a:pt x="45739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6" name="Freeform: Shape 530">
              <a:extLst>
                <a:ext uri="{FF2B5EF4-FFF2-40B4-BE49-F238E27FC236}">
                  <a16:creationId xmlns:a16="http://schemas.microsoft.com/office/drawing/2014/main" id="{66ECE409-9AAA-7E28-B71F-8669A3671788}"/>
                </a:ext>
              </a:extLst>
            </p:cNvPr>
            <p:cNvSpPr/>
            <p:nvPr/>
          </p:nvSpPr>
          <p:spPr>
            <a:xfrm>
              <a:off x="2170846" y="883132"/>
              <a:ext cx="47487" cy="31702"/>
            </a:xfrm>
            <a:custGeom>
              <a:avLst/>
              <a:gdLst>
                <a:gd name="connsiteX0" fmla="*/ 0 w 47487"/>
                <a:gd name="connsiteY0" fmla="*/ 31702 h 31702"/>
                <a:gd name="connsiteX1" fmla="*/ 47488 w 47487"/>
                <a:gd name="connsiteY1" fmla="*/ 0 h 3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87" h="31702">
                  <a:moveTo>
                    <a:pt x="0" y="31702"/>
                  </a:moveTo>
                  <a:lnTo>
                    <a:pt x="47488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7" name="Freeform: Shape 531">
              <a:extLst>
                <a:ext uri="{FF2B5EF4-FFF2-40B4-BE49-F238E27FC236}">
                  <a16:creationId xmlns:a16="http://schemas.microsoft.com/office/drawing/2014/main" id="{CD085425-243C-FBA3-BDBA-BDB3830292A7}"/>
                </a:ext>
              </a:extLst>
            </p:cNvPr>
            <p:cNvSpPr/>
            <p:nvPr/>
          </p:nvSpPr>
          <p:spPr>
            <a:xfrm>
              <a:off x="2218334" y="972947"/>
              <a:ext cx="41672" cy="24531"/>
            </a:xfrm>
            <a:custGeom>
              <a:avLst/>
              <a:gdLst>
                <a:gd name="connsiteX0" fmla="*/ 0 w 41672"/>
                <a:gd name="connsiteY0" fmla="*/ 24531 h 24531"/>
                <a:gd name="connsiteX1" fmla="*/ 41672 w 41672"/>
                <a:gd name="connsiteY1" fmla="*/ 0 h 2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2" h="24531">
                  <a:moveTo>
                    <a:pt x="0" y="24531"/>
                  </a:moveTo>
                  <a:lnTo>
                    <a:pt x="4167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8" name="Freeform: Shape 532">
              <a:extLst>
                <a:ext uri="{FF2B5EF4-FFF2-40B4-BE49-F238E27FC236}">
                  <a16:creationId xmlns:a16="http://schemas.microsoft.com/office/drawing/2014/main" id="{79BF8C74-4D59-92C8-D849-5E275E91F125}"/>
                </a:ext>
              </a:extLst>
            </p:cNvPr>
            <p:cNvSpPr/>
            <p:nvPr/>
          </p:nvSpPr>
          <p:spPr>
            <a:xfrm>
              <a:off x="2210419" y="883132"/>
              <a:ext cx="102934" cy="55446"/>
            </a:xfrm>
            <a:custGeom>
              <a:avLst/>
              <a:gdLst>
                <a:gd name="connsiteX0" fmla="*/ 0 w 102934"/>
                <a:gd name="connsiteY0" fmla="*/ 55446 h 55446"/>
                <a:gd name="connsiteX1" fmla="*/ 102934 w 102934"/>
                <a:gd name="connsiteY1" fmla="*/ 0 h 5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934" h="55446">
                  <a:moveTo>
                    <a:pt x="0" y="55446"/>
                  </a:moveTo>
                  <a:lnTo>
                    <a:pt x="102934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79" name="Freeform: Shape 533">
              <a:extLst>
                <a:ext uri="{FF2B5EF4-FFF2-40B4-BE49-F238E27FC236}">
                  <a16:creationId xmlns:a16="http://schemas.microsoft.com/office/drawing/2014/main" id="{6FACD3EB-EDC7-5189-C01B-B57C4FA9BDFE}"/>
                </a:ext>
              </a:extLst>
            </p:cNvPr>
            <p:cNvSpPr/>
            <p:nvPr/>
          </p:nvSpPr>
          <p:spPr>
            <a:xfrm>
              <a:off x="2170846" y="835644"/>
              <a:ext cx="47487" cy="31658"/>
            </a:xfrm>
            <a:custGeom>
              <a:avLst/>
              <a:gdLst>
                <a:gd name="connsiteX0" fmla="*/ 0 w 47487"/>
                <a:gd name="connsiteY0" fmla="*/ 31659 h 31658"/>
                <a:gd name="connsiteX1" fmla="*/ 47488 w 47487"/>
                <a:gd name="connsiteY1" fmla="*/ 0 h 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87" h="31658">
                  <a:moveTo>
                    <a:pt x="0" y="31659"/>
                  </a:moveTo>
                  <a:lnTo>
                    <a:pt x="47488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0" name="Freeform: Shape 534">
              <a:extLst>
                <a:ext uri="{FF2B5EF4-FFF2-40B4-BE49-F238E27FC236}">
                  <a16:creationId xmlns:a16="http://schemas.microsoft.com/office/drawing/2014/main" id="{0751D2DC-CEB3-5BF4-2BD9-88BBA62372C7}"/>
                </a:ext>
              </a:extLst>
            </p:cNvPr>
            <p:cNvSpPr/>
            <p:nvPr/>
          </p:nvSpPr>
          <p:spPr>
            <a:xfrm>
              <a:off x="2218334" y="835644"/>
              <a:ext cx="47487" cy="71275"/>
            </a:xfrm>
            <a:custGeom>
              <a:avLst/>
              <a:gdLst>
                <a:gd name="connsiteX0" fmla="*/ 47488 w 47487"/>
                <a:gd name="connsiteY0" fmla="*/ 71276 h 71275"/>
                <a:gd name="connsiteX1" fmla="*/ 47488 w 47487"/>
                <a:gd name="connsiteY1" fmla="*/ 31659 h 71275"/>
                <a:gd name="connsiteX2" fmla="*/ 0 w 47487"/>
                <a:gd name="connsiteY2" fmla="*/ 0 h 7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87" h="71275">
                  <a:moveTo>
                    <a:pt x="47488" y="71276"/>
                  </a:moveTo>
                  <a:lnTo>
                    <a:pt x="47488" y="31659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1" name="Freeform: Shape 535">
              <a:extLst>
                <a:ext uri="{FF2B5EF4-FFF2-40B4-BE49-F238E27FC236}">
                  <a16:creationId xmlns:a16="http://schemas.microsoft.com/office/drawing/2014/main" id="{8BD1169E-4657-3E12-EDFB-858D8612CE7F}"/>
                </a:ext>
              </a:extLst>
            </p:cNvPr>
            <p:cNvSpPr/>
            <p:nvPr/>
          </p:nvSpPr>
          <p:spPr>
            <a:xfrm>
              <a:off x="2360885" y="716880"/>
              <a:ext cx="47487" cy="120818"/>
            </a:xfrm>
            <a:custGeom>
              <a:avLst/>
              <a:gdLst>
                <a:gd name="connsiteX0" fmla="*/ 47488 w 47487"/>
                <a:gd name="connsiteY0" fmla="*/ 120819 h 120818"/>
                <a:gd name="connsiteX1" fmla="*/ 47488 w 47487"/>
                <a:gd name="connsiteY1" fmla="*/ 71275 h 120818"/>
                <a:gd name="connsiteX2" fmla="*/ 0 w 47487"/>
                <a:gd name="connsiteY2" fmla="*/ 47488 h 120818"/>
                <a:gd name="connsiteX3" fmla="*/ 0 w 47487"/>
                <a:gd name="connsiteY3" fmla="*/ 0 h 12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87" h="120818">
                  <a:moveTo>
                    <a:pt x="47488" y="120819"/>
                  </a:moveTo>
                  <a:lnTo>
                    <a:pt x="47488" y="71275"/>
                  </a:lnTo>
                  <a:lnTo>
                    <a:pt x="0" y="47488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2" name="Freeform: Shape 536">
              <a:extLst>
                <a:ext uri="{FF2B5EF4-FFF2-40B4-BE49-F238E27FC236}">
                  <a16:creationId xmlns:a16="http://schemas.microsoft.com/office/drawing/2014/main" id="{A3C259F9-9402-AC6A-79F4-72DF352631BD}"/>
                </a:ext>
              </a:extLst>
            </p:cNvPr>
            <p:cNvSpPr/>
            <p:nvPr/>
          </p:nvSpPr>
          <p:spPr>
            <a:xfrm>
              <a:off x="2408373" y="764368"/>
              <a:ext cx="47531" cy="23787"/>
            </a:xfrm>
            <a:custGeom>
              <a:avLst/>
              <a:gdLst>
                <a:gd name="connsiteX0" fmla="*/ 0 w 47531"/>
                <a:gd name="connsiteY0" fmla="*/ 23788 h 23787"/>
                <a:gd name="connsiteX1" fmla="*/ 47532 w 47531"/>
                <a:gd name="connsiteY1" fmla="*/ 0 h 2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31" h="23787">
                  <a:moveTo>
                    <a:pt x="0" y="23788"/>
                  </a:moveTo>
                  <a:lnTo>
                    <a:pt x="4753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3" name="Freeform: Shape 537">
              <a:extLst>
                <a:ext uri="{FF2B5EF4-FFF2-40B4-BE49-F238E27FC236}">
                  <a16:creationId xmlns:a16="http://schemas.microsoft.com/office/drawing/2014/main" id="{C1AF17C5-F570-A977-917F-7D4BB7E0F264}"/>
                </a:ext>
              </a:extLst>
            </p:cNvPr>
            <p:cNvSpPr/>
            <p:nvPr/>
          </p:nvSpPr>
          <p:spPr>
            <a:xfrm>
              <a:off x="2408373" y="674377"/>
              <a:ext cx="4372" cy="58332"/>
            </a:xfrm>
            <a:custGeom>
              <a:avLst/>
              <a:gdLst>
                <a:gd name="connsiteX0" fmla="*/ 0 w 4372"/>
                <a:gd name="connsiteY0" fmla="*/ 58332 h 58332"/>
                <a:gd name="connsiteX1" fmla="*/ 0 w 4372"/>
                <a:gd name="connsiteY1" fmla="*/ 0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2" h="58332">
                  <a:moveTo>
                    <a:pt x="0" y="5833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4" name="Freeform: Shape 538">
              <a:extLst>
                <a:ext uri="{FF2B5EF4-FFF2-40B4-BE49-F238E27FC236}">
                  <a16:creationId xmlns:a16="http://schemas.microsoft.com/office/drawing/2014/main" id="{3777D829-FFB2-9E5C-2AD1-5ADF86F2DE60}"/>
                </a:ext>
              </a:extLst>
            </p:cNvPr>
            <p:cNvSpPr/>
            <p:nvPr/>
          </p:nvSpPr>
          <p:spPr>
            <a:xfrm>
              <a:off x="2457653" y="811244"/>
              <a:ext cx="45738" cy="26979"/>
            </a:xfrm>
            <a:custGeom>
              <a:avLst/>
              <a:gdLst>
                <a:gd name="connsiteX0" fmla="*/ 45739 w 45738"/>
                <a:gd name="connsiteY0" fmla="*/ 26980 h 26979"/>
                <a:gd name="connsiteX1" fmla="*/ 0 w 45738"/>
                <a:gd name="connsiteY1" fmla="*/ 0 h 2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38" h="26979">
                  <a:moveTo>
                    <a:pt x="45739" y="2698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5" name="Freeform: Shape 539">
              <a:extLst>
                <a:ext uri="{FF2B5EF4-FFF2-40B4-BE49-F238E27FC236}">
                  <a16:creationId xmlns:a16="http://schemas.microsoft.com/office/drawing/2014/main" id="{059D1719-5FF9-3D18-6114-6ED6D7F5E8D0}"/>
                </a:ext>
              </a:extLst>
            </p:cNvPr>
            <p:cNvSpPr/>
            <p:nvPr/>
          </p:nvSpPr>
          <p:spPr>
            <a:xfrm>
              <a:off x="2408373" y="883132"/>
              <a:ext cx="47487" cy="31702"/>
            </a:xfrm>
            <a:custGeom>
              <a:avLst/>
              <a:gdLst>
                <a:gd name="connsiteX0" fmla="*/ 47488 w 47487"/>
                <a:gd name="connsiteY0" fmla="*/ 31702 h 31702"/>
                <a:gd name="connsiteX1" fmla="*/ 0 w 47487"/>
                <a:gd name="connsiteY1" fmla="*/ 0 h 3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87" h="31702">
                  <a:moveTo>
                    <a:pt x="47488" y="3170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6" name="Freeform: Shape 540">
              <a:extLst>
                <a:ext uri="{FF2B5EF4-FFF2-40B4-BE49-F238E27FC236}">
                  <a16:creationId xmlns:a16="http://schemas.microsoft.com/office/drawing/2014/main" id="{E15192CD-D23B-9961-1BBD-7E1CC4CC0C80}"/>
                </a:ext>
              </a:extLst>
            </p:cNvPr>
            <p:cNvSpPr/>
            <p:nvPr/>
          </p:nvSpPr>
          <p:spPr>
            <a:xfrm>
              <a:off x="2366701" y="972947"/>
              <a:ext cx="41672" cy="24531"/>
            </a:xfrm>
            <a:custGeom>
              <a:avLst/>
              <a:gdLst>
                <a:gd name="connsiteX0" fmla="*/ 41672 w 41672"/>
                <a:gd name="connsiteY0" fmla="*/ 24531 h 24531"/>
                <a:gd name="connsiteX1" fmla="*/ 0 w 41672"/>
                <a:gd name="connsiteY1" fmla="*/ 0 h 2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2" h="24531">
                  <a:moveTo>
                    <a:pt x="41672" y="2453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7" name="Freeform: Shape 541">
              <a:extLst>
                <a:ext uri="{FF2B5EF4-FFF2-40B4-BE49-F238E27FC236}">
                  <a16:creationId xmlns:a16="http://schemas.microsoft.com/office/drawing/2014/main" id="{F3199621-620B-EA6C-7918-16DEC109EC85}"/>
                </a:ext>
              </a:extLst>
            </p:cNvPr>
            <p:cNvSpPr/>
            <p:nvPr/>
          </p:nvSpPr>
          <p:spPr>
            <a:xfrm>
              <a:off x="2313353" y="883132"/>
              <a:ext cx="102934" cy="55446"/>
            </a:xfrm>
            <a:custGeom>
              <a:avLst/>
              <a:gdLst>
                <a:gd name="connsiteX0" fmla="*/ 102934 w 102934"/>
                <a:gd name="connsiteY0" fmla="*/ 55446 h 55446"/>
                <a:gd name="connsiteX1" fmla="*/ 0 w 102934"/>
                <a:gd name="connsiteY1" fmla="*/ 0 h 5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934" h="55446">
                  <a:moveTo>
                    <a:pt x="102934" y="554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8" name="Freeform: Shape 542">
              <a:extLst>
                <a:ext uri="{FF2B5EF4-FFF2-40B4-BE49-F238E27FC236}">
                  <a16:creationId xmlns:a16="http://schemas.microsoft.com/office/drawing/2014/main" id="{437A5734-45BC-4A3C-803F-7E50D39572F3}"/>
                </a:ext>
              </a:extLst>
            </p:cNvPr>
            <p:cNvSpPr/>
            <p:nvPr/>
          </p:nvSpPr>
          <p:spPr>
            <a:xfrm>
              <a:off x="2408373" y="835644"/>
              <a:ext cx="47487" cy="31658"/>
            </a:xfrm>
            <a:custGeom>
              <a:avLst/>
              <a:gdLst>
                <a:gd name="connsiteX0" fmla="*/ 47488 w 47487"/>
                <a:gd name="connsiteY0" fmla="*/ 31659 h 31658"/>
                <a:gd name="connsiteX1" fmla="*/ 0 w 47487"/>
                <a:gd name="connsiteY1" fmla="*/ 0 h 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87" h="31658">
                  <a:moveTo>
                    <a:pt x="47488" y="316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89" name="Freeform: Shape 543">
              <a:extLst>
                <a:ext uri="{FF2B5EF4-FFF2-40B4-BE49-F238E27FC236}">
                  <a16:creationId xmlns:a16="http://schemas.microsoft.com/office/drawing/2014/main" id="{6752EBE6-96D6-9C5A-D4F5-67226631D436}"/>
                </a:ext>
              </a:extLst>
            </p:cNvPr>
            <p:cNvSpPr/>
            <p:nvPr/>
          </p:nvSpPr>
          <p:spPr>
            <a:xfrm>
              <a:off x="2360885" y="835644"/>
              <a:ext cx="47487" cy="71275"/>
            </a:xfrm>
            <a:custGeom>
              <a:avLst/>
              <a:gdLst>
                <a:gd name="connsiteX0" fmla="*/ 0 w 47487"/>
                <a:gd name="connsiteY0" fmla="*/ 71276 h 71275"/>
                <a:gd name="connsiteX1" fmla="*/ 0 w 47487"/>
                <a:gd name="connsiteY1" fmla="*/ 31659 h 71275"/>
                <a:gd name="connsiteX2" fmla="*/ 47488 w 47487"/>
                <a:gd name="connsiteY2" fmla="*/ 0 h 7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87" h="71275">
                  <a:moveTo>
                    <a:pt x="0" y="71276"/>
                  </a:moveTo>
                  <a:lnTo>
                    <a:pt x="0" y="31659"/>
                  </a:lnTo>
                  <a:lnTo>
                    <a:pt x="47488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90" name="Freeform: Shape 544">
              <a:extLst>
                <a:ext uri="{FF2B5EF4-FFF2-40B4-BE49-F238E27FC236}">
                  <a16:creationId xmlns:a16="http://schemas.microsoft.com/office/drawing/2014/main" id="{41A6001A-B0F2-58CC-5468-295487B53C9E}"/>
                </a:ext>
              </a:extLst>
            </p:cNvPr>
            <p:cNvSpPr/>
            <p:nvPr/>
          </p:nvSpPr>
          <p:spPr>
            <a:xfrm>
              <a:off x="2313353" y="645605"/>
              <a:ext cx="190038" cy="380077"/>
            </a:xfrm>
            <a:custGeom>
              <a:avLst/>
              <a:gdLst>
                <a:gd name="connsiteX0" fmla="*/ 0 w 190038"/>
                <a:gd name="connsiteY0" fmla="*/ 170143 h 380077"/>
                <a:gd name="connsiteX1" fmla="*/ 0 w 190038"/>
                <a:gd name="connsiteY1" fmla="*/ 31659 h 380077"/>
                <a:gd name="connsiteX2" fmla="*/ 47532 w 190038"/>
                <a:gd name="connsiteY2" fmla="*/ 0 h 380077"/>
                <a:gd name="connsiteX3" fmla="*/ 142507 w 190038"/>
                <a:gd name="connsiteY3" fmla="*/ 55446 h 380077"/>
                <a:gd name="connsiteX4" fmla="*/ 142551 w 190038"/>
                <a:gd name="connsiteY4" fmla="*/ 118370 h 380077"/>
                <a:gd name="connsiteX5" fmla="*/ 190039 w 190038"/>
                <a:gd name="connsiteY5" fmla="*/ 142551 h 380077"/>
                <a:gd name="connsiteX6" fmla="*/ 190039 w 190038"/>
                <a:gd name="connsiteY6" fmla="*/ 192094 h 380077"/>
                <a:gd name="connsiteX7" fmla="*/ 190039 w 190038"/>
                <a:gd name="connsiteY7" fmla="*/ 237527 h 380077"/>
                <a:gd name="connsiteX8" fmla="*/ 142507 w 190038"/>
                <a:gd name="connsiteY8" fmla="*/ 269229 h 380077"/>
                <a:gd name="connsiteX9" fmla="*/ 142551 w 190038"/>
                <a:gd name="connsiteY9" fmla="*/ 324631 h 380077"/>
                <a:gd name="connsiteX10" fmla="*/ 47532 w 190038"/>
                <a:gd name="connsiteY10" fmla="*/ 380078 h 380077"/>
                <a:gd name="connsiteX11" fmla="*/ 0 w 190038"/>
                <a:gd name="connsiteY11" fmla="*/ 354628 h 380077"/>
                <a:gd name="connsiteX12" fmla="*/ 0 w 190038"/>
                <a:gd name="connsiteY12" fmla="*/ 190039 h 380077"/>
                <a:gd name="connsiteX13" fmla="*/ 47532 w 190038"/>
                <a:gd name="connsiteY13" fmla="*/ 166295 h 38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38" h="380077">
                  <a:moveTo>
                    <a:pt x="0" y="170143"/>
                  </a:moveTo>
                  <a:lnTo>
                    <a:pt x="0" y="31659"/>
                  </a:lnTo>
                  <a:lnTo>
                    <a:pt x="47532" y="0"/>
                  </a:lnTo>
                  <a:lnTo>
                    <a:pt x="142507" y="55446"/>
                  </a:lnTo>
                  <a:lnTo>
                    <a:pt x="142551" y="118370"/>
                  </a:lnTo>
                  <a:lnTo>
                    <a:pt x="190039" y="142551"/>
                  </a:lnTo>
                  <a:lnTo>
                    <a:pt x="190039" y="192094"/>
                  </a:lnTo>
                  <a:lnTo>
                    <a:pt x="190039" y="237527"/>
                  </a:lnTo>
                  <a:lnTo>
                    <a:pt x="142507" y="269229"/>
                  </a:lnTo>
                  <a:lnTo>
                    <a:pt x="142551" y="324631"/>
                  </a:lnTo>
                  <a:lnTo>
                    <a:pt x="47532" y="380078"/>
                  </a:lnTo>
                  <a:lnTo>
                    <a:pt x="0" y="354628"/>
                  </a:lnTo>
                  <a:lnTo>
                    <a:pt x="0" y="190039"/>
                  </a:lnTo>
                  <a:lnTo>
                    <a:pt x="47532" y="166295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  <p:sp>
          <p:nvSpPr>
            <p:cNvPr id="91" name="Freeform: Shape 545">
              <a:extLst>
                <a:ext uri="{FF2B5EF4-FFF2-40B4-BE49-F238E27FC236}">
                  <a16:creationId xmlns:a16="http://schemas.microsoft.com/office/drawing/2014/main" id="{30FB53BF-DD8D-374E-FA84-1F85CD2EC068}"/>
                </a:ext>
              </a:extLst>
            </p:cNvPr>
            <p:cNvSpPr/>
            <p:nvPr/>
          </p:nvSpPr>
          <p:spPr>
            <a:xfrm>
              <a:off x="2123314" y="645605"/>
              <a:ext cx="190038" cy="380077"/>
            </a:xfrm>
            <a:custGeom>
              <a:avLst/>
              <a:gdLst>
                <a:gd name="connsiteX0" fmla="*/ 190039 w 190038"/>
                <a:gd name="connsiteY0" fmla="*/ 31659 h 380077"/>
                <a:gd name="connsiteX1" fmla="*/ 142507 w 190038"/>
                <a:gd name="connsiteY1" fmla="*/ 0 h 380077"/>
                <a:gd name="connsiteX2" fmla="*/ 47532 w 190038"/>
                <a:gd name="connsiteY2" fmla="*/ 55446 h 380077"/>
                <a:gd name="connsiteX3" fmla="*/ 47488 w 190038"/>
                <a:gd name="connsiteY3" fmla="*/ 118370 h 380077"/>
                <a:gd name="connsiteX4" fmla="*/ 0 w 190038"/>
                <a:gd name="connsiteY4" fmla="*/ 142507 h 380077"/>
                <a:gd name="connsiteX5" fmla="*/ 0 w 190038"/>
                <a:gd name="connsiteY5" fmla="*/ 192094 h 380077"/>
                <a:gd name="connsiteX6" fmla="*/ 0 w 190038"/>
                <a:gd name="connsiteY6" fmla="*/ 237527 h 380077"/>
                <a:gd name="connsiteX7" fmla="*/ 47532 w 190038"/>
                <a:gd name="connsiteY7" fmla="*/ 269229 h 380077"/>
                <a:gd name="connsiteX8" fmla="*/ 47488 w 190038"/>
                <a:gd name="connsiteY8" fmla="*/ 324631 h 380077"/>
                <a:gd name="connsiteX9" fmla="*/ 142507 w 190038"/>
                <a:gd name="connsiteY9" fmla="*/ 380078 h 380077"/>
                <a:gd name="connsiteX10" fmla="*/ 190039 w 190038"/>
                <a:gd name="connsiteY10" fmla="*/ 354628 h 380077"/>
                <a:gd name="connsiteX11" fmla="*/ 190039 w 190038"/>
                <a:gd name="connsiteY11" fmla="*/ 190039 h 380077"/>
                <a:gd name="connsiteX12" fmla="*/ 142507 w 190038"/>
                <a:gd name="connsiteY12" fmla="*/ 166295 h 38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038" h="380077">
                  <a:moveTo>
                    <a:pt x="190039" y="31659"/>
                  </a:moveTo>
                  <a:lnTo>
                    <a:pt x="142507" y="0"/>
                  </a:lnTo>
                  <a:lnTo>
                    <a:pt x="47532" y="55446"/>
                  </a:lnTo>
                  <a:lnTo>
                    <a:pt x="47488" y="118370"/>
                  </a:lnTo>
                  <a:lnTo>
                    <a:pt x="0" y="142507"/>
                  </a:lnTo>
                  <a:lnTo>
                    <a:pt x="0" y="192094"/>
                  </a:lnTo>
                  <a:lnTo>
                    <a:pt x="0" y="237527"/>
                  </a:lnTo>
                  <a:lnTo>
                    <a:pt x="47532" y="269229"/>
                  </a:lnTo>
                  <a:lnTo>
                    <a:pt x="47488" y="324631"/>
                  </a:lnTo>
                  <a:lnTo>
                    <a:pt x="142507" y="380078"/>
                  </a:lnTo>
                  <a:lnTo>
                    <a:pt x="190039" y="354628"/>
                  </a:lnTo>
                  <a:lnTo>
                    <a:pt x="190039" y="190039"/>
                  </a:lnTo>
                  <a:lnTo>
                    <a:pt x="142507" y="166295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371600"/>
              <a:endParaRPr lang="en-US" sz="2700">
                <a:solidFill>
                  <a:srgbClr val="FFFFFF"/>
                </a:solidFill>
                <a:latin typeface="Amazon Ember Display"/>
              </a:endParaRPr>
            </a:p>
          </p:txBody>
        </p: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2A13B94-E04D-6316-4F75-F7C91453D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664" y="7541999"/>
            <a:ext cx="1734677" cy="173467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B0B4A6E-DB87-72C7-89FB-F50B80B77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8410" y="5399858"/>
            <a:ext cx="1581284" cy="158128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EFA3E5E-5861-32E2-36BC-B97C9E46B9B5}"/>
              </a:ext>
            </a:extLst>
          </p:cNvPr>
          <p:cNvGrpSpPr/>
          <p:nvPr/>
        </p:nvGrpSpPr>
        <p:grpSpPr>
          <a:xfrm>
            <a:off x="-2364956" y="-973284"/>
            <a:ext cx="10395953" cy="12576628"/>
            <a:chOff x="12780881" y="432262"/>
            <a:chExt cx="13861269" cy="16768837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C3DDAAF-41E7-BA0D-48EF-BD0E7EDE7319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FC22151E-10EE-735E-1423-88D4BC4C35AB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2143EF7-1631-BD3D-03CD-E0D01E8A23EE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22288E7-8F1E-55B5-7457-CC34DF3D88CE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2DA4809-220A-01F0-2962-C935AECDC876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3EBBF2A6-1C36-D32B-1EF7-6488B8D076D9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D506797A-807D-1069-B378-3505DB2CFAF5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E8A606BF-9844-F25B-052B-83FBB1D6AD6A}"/>
                </a:ext>
              </a:extLst>
            </p:cNvPr>
            <p:cNvSpPr/>
            <p:nvPr/>
          </p:nvSpPr>
          <p:spPr>
            <a:xfrm>
              <a:off x="13152548" y="7412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ECCDD626-8234-BB52-149F-49056942FC5F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4E4C50EC-8177-85D3-A73A-CFF7FB8D45DE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17A0A66A-0FDC-A97D-95D2-DF6DAC093B41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D436DF9B-C651-4676-3C4A-685195D91307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D35E4B0B-471A-55C1-C3C8-7FEC1678701F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7A4B0FF0-BFFF-FA85-4EE1-661B388FF81F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" name="Freeform 31">
            <a:extLst>
              <a:ext uri="{FF2B5EF4-FFF2-40B4-BE49-F238E27FC236}">
                <a16:creationId xmlns:a16="http://schemas.microsoft.com/office/drawing/2014/main" id="{B9686CA2-D6D9-1490-AAF9-399A05ACF9E5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6" name="Group 33">
            <a:extLst>
              <a:ext uri="{FF2B5EF4-FFF2-40B4-BE49-F238E27FC236}">
                <a16:creationId xmlns:a16="http://schemas.microsoft.com/office/drawing/2014/main" id="{66107743-4BB5-9563-BC8D-34211EF43E44}"/>
              </a:ext>
            </a:extLst>
          </p:cNvPr>
          <p:cNvGrpSpPr/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117" name="Group 34">
              <a:extLst>
                <a:ext uri="{FF2B5EF4-FFF2-40B4-BE49-F238E27FC236}">
                  <a16:creationId xmlns:a16="http://schemas.microsoft.com/office/drawing/2014/main" id="{8C1CF34D-58BC-2C17-63F8-2BF1C43228D1}"/>
                </a:ext>
              </a:extLst>
            </p:cNvPr>
            <p:cNvGrpSpPr/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901E411D-12A5-146D-7D65-E4784F401E0A}"/>
                  </a:ext>
                </a:extLst>
              </p:cNvPr>
              <p:cNvSpPr/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6E4B374B-2776-50C9-15E7-1618CF77AF23}"/>
                </a:ext>
              </a:extLst>
            </p:cNvPr>
            <p:cNvSpPr/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0" name="Freeform 61">
            <a:extLst>
              <a:ext uri="{FF2B5EF4-FFF2-40B4-BE49-F238E27FC236}">
                <a16:creationId xmlns:a16="http://schemas.microsoft.com/office/drawing/2014/main" id="{4C577349-0791-0552-C225-5DBA85DB0C5A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3" name="Group 2">
            <a:extLst>
              <a:ext uri="{FF2B5EF4-FFF2-40B4-BE49-F238E27FC236}">
                <a16:creationId xmlns:a16="http://schemas.microsoft.com/office/drawing/2014/main" id="{3047C4C9-4BEA-6323-A9BC-624589D6C255}"/>
              </a:ext>
            </a:extLst>
          </p:cNvPr>
          <p:cNvGrpSpPr/>
          <p:nvPr/>
        </p:nvGrpSpPr>
        <p:grpSpPr>
          <a:xfrm>
            <a:off x="9606953" y="-1187582"/>
            <a:ext cx="10395953" cy="12576628"/>
            <a:chOff x="12780881" y="432262"/>
            <a:chExt cx="13861269" cy="16768837"/>
          </a:xfrm>
        </p:grpSpPr>
        <p:sp>
          <p:nvSpPr>
            <p:cNvPr id="124" name="Freeform 3">
              <a:extLst>
                <a:ext uri="{FF2B5EF4-FFF2-40B4-BE49-F238E27FC236}">
                  <a16:creationId xmlns:a16="http://schemas.microsoft.com/office/drawing/2014/main" id="{CB9AEAD8-6E7A-4B07-3F94-D42B24CB82A4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4">
              <a:extLst>
                <a:ext uri="{FF2B5EF4-FFF2-40B4-BE49-F238E27FC236}">
                  <a16:creationId xmlns:a16="http://schemas.microsoft.com/office/drawing/2014/main" id="{926E64EE-0FD8-C837-C398-5DC07FE97D58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04B86FB7-1634-B828-4F8D-5CF66DC14558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87BD837C-9656-7A8A-4BF5-B3BB7AA96C12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701724A-B83D-9262-CE88-BC5947E58AE7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9B044FE9-AB39-A9B5-0021-19B67AE160B9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870B974C-FD26-2536-91D9-289AFD55AE11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4CA5E985-7540-176F-0919-6991F811084F}"/>
                </a:ext>
              </a:extLst>
            </p:cNvPr>
            <p:cNvSpPr/>
            <p:nvPr/>
          </p:nvSpPr>
          <p:spPr>
            <a:xfrm>
              <a:off x="13152548" y="7412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221E8CCD-7DA8-ABEE-80C9-9AD71AC6D8D6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14C66AB-86AF-3096-5AA6-4E75CB8AC1F8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E7CC32DD-28DC-920A-8CE1-4109569C5917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59FAB348-7216-5C94-0680-877BB0534BAC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080760FD-0679-62E5-2CC7-9E5616751FC9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37568408-C51A-ADE4-361E-A3FC30D17693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168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BD831-F857-7F4F-6759-E4E2ADD7E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2330645-81E7-431F-8ADD-3F34E760E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219200" y="-1340250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1D18B1-AFFA-8B05-8E5D-6CBD56C9AA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DE75A69-9753-8C5A-DAA6-83DBA82461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22763FC-D2FC-D097-5947-923DBE8964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4110BD-7428-CEDA-D646-1BC4461CC4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9141A6A-5816-69FB-334A-E6F35947C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63D92F-929B-B710-D5FB-80C96C95D3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84920E-4C31-3D65-48BB-EAC826F6C9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2F25696-0864-84F0-C30F-7416A0A4AB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ED8951B-4D6D-2356-D039-389EEB3CF5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9FC1029-D04B-5101-DA00-B513DD9D0C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C8D081-DCE8-541D-BFC3-93B40D2E87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A26138-362B-3A2F-CE30-B762B62119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4499498-465C-AA64-EDCF-4230A3245A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27435C7-5ECA-A091-DEAE-D587DB2DD0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3BF1DDF-01CC-2309-7AAA-00B3B0C4A6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A32A082-5CDC-9D63-2EBF-5FF3C14B48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69D57C6-321F-3ED0-979F-BEC8D6FC35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BE1B45E-122D-B866-2A3B-D2D9CE9E8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D29CB94-14A6-C5C2-3CA3-495716923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16A4A36-2B99-9641-CEB3-CDB4B62135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D4380EE-2946-69BC-7EB2-4684BFDD63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12C70EC-97CE-7F46-988B-A3692E0B74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81EEB86-9BE5-E7B8-E552-8326659C7D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F8A6296-AA43-AC70-141F-F1998F31A0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16A1EC2-4C18-4D42-BFFC-A20F4A6BB6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F3DA90D-CB59-91DE-5038-5F668BC52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A83A5A72-E8AD-3211-41E9-D809BD822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3BD7868C-0D1F-56BA-4341-FA4075272C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FAC26E9E-6398-8963-3E79-FA267BAD00E3}"/>
              </a:ext>
            </a:extLst>
          </p:cNvPr>
          <p:cNvSpPr>
            <a:spLocks/>
          </p:cNvSpPr>
          <p:nvPr/>
        </p:nvSpPr>
        <p:spPr>
          <a:xfrm>
            <a:off x="-1193699" y="5637395"/>
            <a:ext cx="7300712" cy="7055490"/>
          </a:xfrm>
          <a:custGeom>
            <a:avLst/>
            <a:gdLst/>
            <a:ahLst/>
            <a:cxnLst/>
            <a:rect l="l" t="t" r="r" b="b"/>
            <a:pathLst>
              <a:path w="7300712" h="7055490">
                <a:moveTo>
                  <a:pt x="0" y="0"/>
                </a:moveTo>
                <a:lnTo>
                  <a:pt x="7300712" y="0"/>
                </a:lnTo>
                <a:lnTo>
                  <a:pt x="7300712" y="7055489"/>
                </a:lnTo>
                <a:lnTo>
                  <a:pt x="0" y="705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47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616604A-ABF7-C048-5C37-0591C3880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1054585"/>
            <a:ext cx="17145000" cy="110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BD19D-DF41-76E5-3D63-FB67234A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147A9-44D5-8555-5A7F-38C7400D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9" y="9168760"/>
            <a:ext cx="1387159" cy="829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512CC-9837-CEC7-19BE-C572C480C55A}"/>
              </a:ext>
            </a:extLst>
          </p:cNvPr>
          <p:cNvSpPr txBox="1"/>
          <p:nvPr/>
        </p:nvSpPr>
        <p:spPr>
          <a:xfrm>
            <a:off x="955231" y="7497825"/>
            <a:ext cx="17083571" cy="13388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El costo será:</a:t>
            </a:r>
          </a:p>
          <a:p>
            <a:pPr marL="514350" indent="-514350" defTabSz="1371600">
              <a:buFontTx/>
              <a:buAutoNum type="arabicParenR"/>
            </a:pPr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Los tokens en las interacciones (entrada y salida).</a:t>
            </a:r>
          </a:p>
          <a:p>
            <a:pPr marL="514350" indent="-514350" defTabSz="1371600">
              <a:buFontTx/>
              <a:buAutoNum type="arabicParenR"/>
            </a:pPr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Los costos de la Base de Datos asociada (OpenSearch Serverless, </a:t>
            </a:r>
            <a:r>
              <a:rPr lang="en-CO" sz="2700" dirty="0">
                <a:solidFill>
                  <a:srgbClr val="00B050"/>
                </a:solidFill>
                <a:latin typeface="Amazon Ember Display"/>
              </a:rPr>
              <a:t>S3 Vectors*</a:t>
            </a:r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, Pinecone, PostgreSQL, etc)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223EBE30-1724-55B2-49CE-EB65B309E5A6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B032B40-C6FE-C90C-90A4-C2DD457EE568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1A4DA0E-80C6-BAD1-37F0-7C0DF277730A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DEB260B-EE09-C70A-CC5E-8C1092E995C6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FE8ADF0-26E3-B88B-611B-BA7041ED0623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278C4C1-5C98-6B6F-E2B0-9AEB2115C38E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6D82477-05E0-62A1-6017-A6D33C6FF9D7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F65D900-86A8-A8D5-0D7F-01EB7DB655CD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75AB947-A79D-0FE8-6CED-4E712465EC55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00F6E99-8906-8B5B-FAA6-5C1502F3F1BC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587A9FD-CFD0-0310-3860-E87D41C3F086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4F46051-FFA9-0A01-C809-1CC5376A6E47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667D62C-DA54-EA35-1032-6060A44C2048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5FC811C-D865-FB6F-9EE3-F9EC89ADCFEE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1F3C0D9-8899-D78D-45C7-30422124EFC3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42278DE-967D-84AC-DAF8-7B50279417AF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F4EA195-3712-A582-61E9-18C85DD4656E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BB4BF8D-AAAC-7879-49D6-DC05B8B63CE1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89E2BBD-16FF-734E-56DA-B83C1BFC6ECE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E7F0DF2-DF1A-1D27-FF04-26D700516E76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3EF16A9F-302B-B52C-B0E5-1C1AFDC63F4E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EC61975-AB7C-240F-5149-282771E4DA94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1C321C6-2E0A-58B9-BA53-7A84F9613099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BDA08DD3-6A60-A762-7875-DA25643A3681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C17CD9E-B7B0-A8F7-2919-9D7D7588E69C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3C106D7-6A81-3D8D-87DC-8473DE166638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00DEB239-6596-32AF-A516-5BFF9229A0D5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A5E11941-39ED-4123-68DB-A679538F4E78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B2ADC492-C416-ECBA-05F8-2AF4CA877109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1">
            <a:extLst>
              <a:ext uri="{FF2B5EF4-FFF2-40B4-BE49-F238E27FC236}">
                <a16:creationId xmlns:a16="http://schemas.microsoft.com/office/drawing/2014/main" id="{CB6CEE3E-E5C5-D1B6-F9CC-368B658BE945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61">
            <a:extLst>
              <a:ext uri="{FF2B5EF4-FFF2-40B4-BE49-F238E27FC236}">
                <a16:creationId xmlns:a16="http://schemas.microsoft.com/office/drawing/2014/main" id="{AD212653-9B69-C0CF-7F54-E84A0640A660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64">
            <a:extLst>
              <a:ext uri="{FF2B5EF4-FFF2-40B4-BE49-F238E27FC236}">
                <a16:creationId xmlns:a16="http://schemas.microsoft.com/office/drawing/2014/main" id="{CB194484-6BAF-3E67-BB48-9F45C848B73F}"/>
              </a:ext>
            </a:extLst>
          </p:cNvPr>
          <p:cNvSpPr txBox="1">
            <a:spLocks/>
          </p:cNvSpPr>
          <p:nvPr/>
        </p:nvSpPr>
        <p:spPr>
          <a:xfrm>
            <a:off x="-174381" y="414810"/>
            <a:ext cx="16459200" cy="12118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8128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55" kern="1200" spc="-89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9799"/>
              </a:lnSpc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ARQUITECTURA RAG SIMPLE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C5DECF-36A9-D982-CA81-852AB11E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0"/>
            <a:ext cx="18288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4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D228BD-624E-4331-AA19-CB6FEDA624AF}"/>
              </a:ext>
            </a:extLst>
          </p:cNvPr>
          <p:cNvSpPr txBox="1"/>
          <p:nvPr/>
        </p:nvSpPr>
        <p:spPr>
          <a:xfrm>
            <a:off x="2744511" y="5775270"/>
            <a:ext cx="2752357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Productos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3AE718-7198-81EC-E677-DF32278E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5" y="4244266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1E207A-6E51-B63B-F04A-88CDF040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5" y="5509711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E05DCF-8482-5A19-E821-2CC041EB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5" y="6683483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C21FD6C-9576-C4A2-E75B-5DD797F8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5" y="7913459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3A912-5439-E305-A833-00172E6047CF}"/>
              </a:ext>
            </a:extLst>
          </p:cNvPr>
          <p:cNvSpPr txBox="1"/>
          <p:nvPr/>
        </p:nvSpPr>
        <p:spPr>
          <a:xfrm>
            <a:off x="2744510" y="3369393"/>
            <a:ext cx="238847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Historia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6DCEE-BDC7-23EA-1F10-8A0AACD12197}"/>
              </a:ext>
            </a:extLst>
          </p:cNvPr>
          <p:cNvSpPr txBox="1"/>
          <p:nvPr/>
        </p:nvSpPr>
        <p:spPr>
          <a:xfrm>
            <a:off x="2756090" y="4513053"/>
            <a:ext cx="350897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Junta Directiva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08026-D3C8-0CBA-D82A-85DA57486453}"/>
              </a:ext>
            </a:extLst>
          </p:cNvPr>
          <p:cNvSpPr txBox="1"/>
          <p:nvPr/>
        </p:nvSpPr>
        <p:spPr>
          <a:xfrm>
            <a:off x="2744510" y="8138292"/>
            <a:ext cx="1990930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FAQs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1816D1-41E4-3A38-0602-545A4636D0C8}"/>
              </a:ext>
            </a:extLst>
          </p:cNvPr>
          <p:cNvSpPr txBox="1"/>
          <p:nvPr/>
        </p:nvSpPr>
        <p:spPr>
          <a:xfrm>
            <a:off x="2744511" y="6943032"/>
            <a:ext cx="2755563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Seguridad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C866BF3-FFB9-DB77-7CFF-FCCA08FC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45" y="3062549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5E4045F5-F07E-13D9-5CF6-B184844F3BEF}"/>
              </a:ext>
            </a:extLst>
          </p:cNvPr>
          <p:cNvSpPr/>
          <p:nvPr/>
        </p:nvSpPr>
        <p:spPr>
          <a:xfrm rot="16200000">
            <a:off x="7212456" y="4124407"/>
            <a:ext cx="1202088" cy="30276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54DACC-89D0-32EF-8CDA-CD660829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07" y="4496714"/>
            <a:ext cx="2283032" cy="22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A7A8E5-532E-AFF4-2E17-F7E165893F8D}"/>
              </a:ext>
            </a:extLst>
          </p:cNvPr>
          <p:cNvSpPr txBox="1"/>
          <p:nvPr/>
        </p:nvSpPr>
        <p:spPr>
          <a:xfrm>
            <a:off x="9089817" y="6741531"/>
            <a:ext cx="2646558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Amazon Bedrock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Knowledge 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EA024-9C77-4836-AAC7-4BBC843295D2}"/>
              </a:ext>
            </a:extLst>
          </p:cNvPr>
          <p:cNvSpPr txBox="1"/>
          <p:nvPr/>
        </p:nvSpPr>
        <p:spPr>
          <a:xfrm>
            <a:off x="9916479" y="2963918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endParaRPr lang="en-CO" sz="2700" dirty="0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30" name="Picture 6" descr="User - Free people icons">
            <a:extLst>
              <a:ext uri="{FF2B5EF4-FFF2-40B4-BE49-F238E27FC236}">
                <a16:creationId xmlns:a16="http://schemas.microsoft.com/office/drawing/2014/main" id="{8A83FE4B-6A39-3907-77F4-A03B8892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818" y="3565931"/>
            <a:ext cx="2550504" cy="2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CFA68650-B4AE-0FB0-9D24-7696FC191BA1}"/>
              </a:ext>
            </a:extLst>
          </p:cNvPr>
          <p:cNvSpPr/>
          <p:nvPr/>
        </p:nvSpPr>
        <p:spPr>
          <a:xfrm rot="5400000">
            <a:off x="13143836" y="4001567"/>
            <a:ext cx="1202088" cy="30276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538FD-8031-800B-662E-684487891EDB}"/>
              </a:ext>
            </a:extLst>
          </p:cNvPr>
          <p:cNvSpPr txBox="1"/>
          <p:nvPr/>
        </p:nvSpPr>
        <p:spPr>
          <a:xfrm>
            <a:off x="14390807" y="6203159"/>
            <a:ext cx="3475310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Preguntas a la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Base de Conocimiento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A9E6BE-AB81-63B5-058E-FC18CD34EFA9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38AE778-60E2-7832-136C-367EE5721679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06042E7-4AD0-4462-9B3D-89B5BD8F46F6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7EFB7AB-F816-A5D1-28B3-0D9C44D311C5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4B93D6-FC8A-9B2B-A41D-93F107B977BE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A7EFA235-0900-B095-95A6-A3D95ED384A5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82E0B8-470E-4348-428E-5BFE869B6297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0D681D44-C2B2-292F-5FA7-75EABC71057F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054846D-37CF-2E3D-D85B-1D47D7CE9282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11FCACB-6BF2-52BB-5F70-53A9D6C3AC5E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E2F96C3-0A36-94F1-4B48-F9C987B1CF8A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34FA556-90CD-C97D-688D-551934AE72F7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FB66799E-B9AE-A9A6-6E05-1597FCFCBA5B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264AF05-888F-9F6A-EC1B-AB8296BA9D80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6DF4584-6CF0-4FEF-CB68-773E0BCFB730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84B2B1A1-301B-2E69-0F3F-0D39EAADED5E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6825304-8DD2-8898-22E5-C5B1D7F41841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A0B948F0-6369-AEE1-FB9E-BEBDD37D9BCB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7E5EDA47-7140-450A-B96D-A76BAA38F2D1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3FCA021-1C45-04B8-B639-2204AE018A32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722F095-1C96-3E5F-AC5E-D1DAC337B6ED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8C5ADF81-8450-E9C9-442E-70583F695190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9AA420D9-1B72-B74B-0654-5B9803DD048C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07610B1A-9370-D1D8-BEFF-826EFC3C9B6A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96B5C688-23B2-5353-3FEC-72CCE655081C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91F315D6-8927-8F48-3455-AFA1D5A5F92F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99F411B3-7091-215A-92C4-B9132E7DFB7C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094C2FA-8006-02DC-86E9-F087016F480D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5AFE2801-3910-F2F2-297C-02AE2987B8B1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31">
            <a:extLst>
              <a:ext uri="{FF2B5EF4-FFF2-40B4-BE49-F238E27FC236}">
                <a16:creationId xmlns:a16="http://schemas.microsoft.com/office/drawing/2014/main" id="{7D656069-4351-39FF-00FE-2164847EDAAE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61">
            <a:extLst>
              <a:ext uri="{FF2B5EF4-FFF2-40B4-BE49-F238E27FC236}">
                <a16:creationId xmlns:a16="http://schemas.microsoft.com/office/drawing/2014/main" id="{DAA55E16-CC90-8DDD-ADDE-5D3C0779CE9B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A9CD0539-8970-7FAC-F26E-2B40E8D9F5BB}"/>
              </a:ext>
            </a:extLst>
          </p:cNvPr>
          <p:cNvGrpSpPr/>
          <p:nvPr/>
        </p:nvGrpSpPr>
        <p:grpSpPr>
          <a:xfrm rot="-3513281">
            <a:off x="15290614" y="1434854"/>
            <a:ext cx="863973" cy="611734"/>
            <a:chOff x="0" y="0"/>
            <a:chExt cx="3317056" cy="2348634"/>
          </a:xfrm>
        </p:grpSpPr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42EE68DD-9CBD-6F52-FE62-B7698DAA6AC0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" name="TextBox 64">
            <a:extLst>
              <a:ext uri="{FF2B5EF4-FFF2-40B4-BE49-F238E27FC236}">
                <a16:creationId xmlns:a16="http://schemas.microsoft.com/office/drawing/2014/main" id="{05AB7448-4D13-C530-F7F3-43A11BF03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4547" y="719774"/>
            <a:ext cx="164592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DEMO 1: RAG CON DATOS RUFUS BANK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0CE855-A568-638A-771F-C2B4F4B5BCFE}"/>
              </a:ext>
            </a:extLst>
          </p:cNvPr>
          <p:cNvGrpSpPr/>
          <p:nvPr/>
        </p:nvGrpSpPr>
        <p:grpSpPr>
          <a:xfrm>
            <a:off x="434993" y="691743"/>
            <a:ext cx="2159697" cy="2186852"/>
            <a:chOff x="486229" y="2790241"/>
            <a:chExt cx="6443259" cy="6524274"/>
          </a:xfrm>
        </p:grpSpPr>
        <p:grpSp>
          <p:nvGrpSpPr>
            <p:cNvPr id="59" name="Group 32">
              <a:extLst>
                <a:ext uri="{FF2B5EF4-FFF2-40B4-BE49-F238E27FC236}">
                  <a16:creationId xmlns:a16="http://schemas.microsoft.com/office/drawing/2014/main" id="{2599D3FE-9882-B7C8-3FFE-896D3F118261}"/>
                </a:ext>
              </a:extLst>
            </p:cNvPr>
            <p:cNvGrpSpPr/>
            <p:nvPr/>
          </p:nvGrpSpPr>
          <p:grpSpPr>
            <a:xfrm rot="6532569">
              <a:off x="445722" y="2830748"/>
              <a:ext cx="6524274" cy="6443259"/>
              <a:chOff x="0" y="0"/>
              <a:chExt cx="8699032" cy="8591012"/>
            </a:xfrm>
          </p:grpSpPr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C5AEB5C4-E6A6-A4F1-3A48-282A4E28F58C}"/>
                  </a:ext>
                </a:extLst>
              </p:cNvPr>
              <p:cNvSpPr/>
              <p:nvPr/>
            </p:nvSpPr>
            <p:spPr>
              <a:xfrm>
                <a:off x="0" y="0"/>
                <a:ext cx="8698992" cy="8591042"/>
              </a:xfrm>
              <a:custGeom>
                <a:avLst/>
                <a:gdLst/>
                <a:ahLst/>
                <a:cxnLst/>
                <a:rect l="l" t="t" r="r" b="b"/>
                <a:pathLst>
                  <a:path w="8698992" h="8591042">
                    <a:moveTo>
                      <a:pt x="0" y="8591042"/>
                    </a:moveTo>
                    <a:lnTo>
                      <a:pt x="0" y="0"/>
                    </a:lnTo>
                    <a:lnTo>
                      <a:pt x="8698992" y="8591042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B3F46518-C93C-E748-6034-4F0170584A70}"/>
                </a:ext>
              </a:extLst>
            </p:cNvPr>
            <p:cNvSpPr/>
            <p:nvPr/>
          </p:nvSpPr>
          <p:spPr>
            <a:xfrm>
              <a:off x="723213" y="3410309"/>
              <a:ext cx="5448354" cy="5546817"/>
            </a:xfrm>
            <a:custGeom>
              <a:avLst/>
              <a:gdLst/>
              <a:ahLst/>
              <a:cxnLst/>
              <a:rect l="l" t="t" r="r" b="b"/>
              <a:pathLst>
                <a:path w="5448354" h="5546817">
                  <a:moveTo>
                    <a:pt x="0" y="0"/>
                  </a:moveTo>
                  <a:lnTo>
                    <a:pt x="5448354" y="0"/>
                  </a:lnTo>
                  <a:lnTo>
                    <a:pt x="5448354" y="5546817"/>
                  </a:lnTo>
                  <a:lnTo>
                    <a:pt x="0" y="554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" name="Group 35">
              <a:extLst>
                <a:ext uri="{FF2B5EF4-FFF2-40B4-BE49-F238E27FC236}">
                  <a16:creationId xmlns:a16="http://schemas.microsoft.com/office/drawing/2014/main" id="{D0CED438-E537-ACCB-9862-60DFFCC570DA}"/>
                </a:ext>
              </a:extLst>
            </p:cNvPr>
            <p:cNvGrpSpPr/>
            <p:nvPr/>
          </p:nvGrpSpPr>
          <p:grpSpPr>
            <a:xfrm rot="-3513281">
              <a:off x="4347381" y="5910541"/>
              <a:ext cx="2487792" cy="1761476"/>
              <a:chOff x="0" y="0"/>
              <a:chExt cx="3317056" cy="2348634"/>
            </a:xfrm>
          </p:grpSpPr>
          <p:sp>
            <p:nvSpPr>
              <p:cNvPr id="62" name="Freeform 36">
                <a:extLst>
                  <a:ext uri="{FF2B5EF4-FFF2-40B4-BE49-F238E27FC236}">
                    <a16:creationId xmlns:a16="http://schemas.microsoft.com/office/drawing/2014/main" id="{12E94651-F958-509D-C56C-E1AF59B8D166}"/>
                  </a:ext>
                </a:extLst>
              </p:cNvPr>
              <p:cNvSpPr/>
              <p:nvPr/>
            </p:nvSpPr>
            <p:spPr>
              <a:xfrm>
                <a:off x="0" y="0"/>
                <a:ext cx="3317113" cy="2348611"/>
              </a:xfrm>
              <a:custGeom>
                <a:avLst/>
                <a:gdLst/>
                <a:ahLst/>
                <a:cxnLst/>
                <a:rect l="l" t="t" r="r" b="b"/>
                <a:pathLst>
                  <a:path w="3317113" h="2348611">
                    <a:moveTo>
                      <a:pt x="0" y="2348611"/>
                    </a:moveTo>
                    <a:lnTo>
                      <a:pt x="0" y="0"/>
                    </a:lnTo>
                    <a:lnTo>
                      <a:pt x="3317113" y="2348611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004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CCD3B-40EA-6BAC-B61F-D8E3C2CE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CDEFB-AD1F-633B-477F-3ABEE069116D}"/>
              </a:ext>
            </a:extLst>
          </p:cNvPr>
          <p:cNvSpPr txBox="1"/>
          <p:nvPr/>
        </p:nvSpPr>
        <p:spPr>
          <a:xfrm>
            <a:off x="1724058" y="5694247"/>
            <a:ext cx="198772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PPT3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1EEAE2-129F-9647-EFD2-80AB3104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3" y="4163243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A24877-1402-2DC2-258A-A25FBED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3" y="5428688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001822E-2314-1F08-2832-811CC07F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3" y="6602460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57DBAF-A601-675D-309A-4EDF807D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3" y="7832436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D0DA1-4898-E7EA-FE0C-AA5ABE32FBA7}"/>
              </a:ext>
            </a:extLst>
          </p:cNvPr>
          <p:cNvSpPr txBox="1"/>
          <p:nvPr/>
        </p:nvSpPr>
        <p:spPr>
          <a:xfrm>
            <a:off x="1724058" y="3288370"/>
            <a:ext cx="198772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PPT1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394C8-EADE-C2A9-9D25-9160199BE559}"/>
              </a:ext>
            </a:extLst>
          </p:cNvPr>
          <p:cNvSpPr txBox="1"/>
          <p:nvPr/>
        </p:nvSpPr>
        <p:spPr>
          <a:xfrm>
            <a:off x="1735638" y="4432030"/>
            <a:ext cx="198772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PPT2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A286B-8560-52D9-647B-277B0426B00D}"/>
              </a:ext>
            </a:extLst>
          </p:cNvPr>
          <p:cNvSpPr txBox="1"/>
          <p:nvPr/>
        </p:nvSpPr>
        <p:spPr>
          <a:xfrm>
            <a:off x="1724058" y="8057269"/>
            <a:ext cx="198772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PPT5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4F168-E82F-6177-86A9-4DB39F35D05D}"/>
              </a:ext>
            </a:extLst>
          </p:cNvPr>
          <p:cNvSpPr txBox="1"/>
          <p:nvPr/>
        </p:nvSpPr>
        <p:spPr>
          <a:xfrm>
            <a:off x="1724058" y="6862009"/>
            <a:ext cx="1987724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RUFUS PPT4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C80D4EC-C3D3-8830-C367-5851DE77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" y="2981526"/>
            <a:ext cx="815709" cy="10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3D9C856-F359-FBBD-9115-75DE3100037D}"/>
              </a:ext>
            </a:extLst>
          </p:cNvPr>
          <p:cNvSpPr/>
          <p:nvPr/>
        </p:nvSpPr>
        <p:spPr>
          <a:xfrm rot="16200000">
            <a:off x="8062922" y="4104627"/>
            <a:ext cx="1202088" cy="30276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05F82C-ADDA-9486-2505-88B23814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50" y="4492172"/>
            <a:ext cx="2283032" cy="22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19C46A-5566-F830-9C08-857A80D436CF}"/>
              </a:ext>
            </a:extLst>
          </p:cNvPr>
          <p:cNvSpPr txBox="1"/>
          <p:nvPr/>
        </p:nvSpPr>
        <p:spPr>
          <a:xfrm>
            <a:off x="10275623" y="6775203"/>
            <a:ext cx="1752082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Knowledge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 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96DE2-6BF1-BA75-0079-DD18E68F6461}"/>
              </a:ext>
            </a:extLst>
          </p:cNvPr>
          <p:cNvSpPr txBox="1"/>
          <p:nvPr/>
        </p:nvSpPr>
        <p:spPr>
          <a:xfrm>
            <a:off x="9916479" y="2963918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endParaRPr lang="en-CO" sz="2700" dirty="0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30" name="Picture 6" descr="User - Free people icons">
            <a:extLst>
              <a:ext uri="{FF2B5EF4-FFF2-40B4-BE49-F238E27FC236}">
                <a16:creationId xmlns:a16="http://schemas.microsoft.com/office/drawing/2014/main" id="{B3CA94FC-AEAB-0DF1-568E-25BCCA52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818" y="3565931"/>
            <a:ext cx="2550504" cy="2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86D638D1-CBCE-E845-9FCA-A2E641F9CFBD}"/>
              </a:ext>
            </a:extLst>
          </p:cNvPr>
          <p:cNvSpPr/>
          <p:nvPr/>
        </p:nvSpPr>
        <p:spPr>
          <a:xfrm rot="5400000">
            <a:off x="13143836" y="4001567"/>
            <a:ext cx="1202088" cy="30276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D72ED-B63B-16B5-1002-40AB43FC6F31}"/>
              </a:ext>
            </a:extLst>
          </p:cNvPr>
          <p:cNvSpPr txBox="1"/>
          <p:nvPr/>
        </p:nvSpPr>
        <p:spPr>
          <a:xfrm>
            <a:off x="14390807" y="6203159"/>
            <a:ext cx="3475310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Preguntas a la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Base de Conocimiento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AEBD90-9F62-BEB2-D0EC-FF28FAAC0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4" y="6381391"/>
            <a:ext cx="5741007" cy="34446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98E845-ED40-56BE-7B38-D9D603E20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22" y="1562703"/>
            <a:ext cx="5741007" cy="34446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DF8C8AF-35C6-B9B1-5E92-A983F3EAC5E2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D11A4FA3-FC2D-7C9F-C8E4-3AB443ABA4F6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3331ED89-0DFA-0C62-D783-516A9FCFBC76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BD3F9F9-0A1C-1CBE-8D19-102CF1BB5052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543000A-D9AA-B537-2F9A-690B6415532E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22A273-AA20-15BD-64FD-6811F5D7C2AF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1D021AE-886D-4D5A-E82A-6890AAEB4901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45D7795-9175-F47B-7534-43A78E22A82C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570D757-15FB-44B0-F430-2ED671B1526C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AD1E1121-12D7-89AA-3DDF-5D9F3D9298A8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83C6FC4E-7D3F-209F-5CA2-91466D92E8FC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11D381B7-DEBB-5A23-A6AA-D60A8E631673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1CB4C6EC-1E49-21BE-7356-0D15CF5DA41A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D6A6D2AD-E103-00D9-F9B0-CE1DC208185B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255382FD-E99C-D7F5-CC61-9F9A722B7C86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58AEF83F-23F6-860A-97E0-E170BBEB1627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EB5D8A3-39B7-3652-055C-0BB0B4BFC34E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EC4F1B67-5BD7-B443-0C09-019C3C4B3447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20E2987E-5EF4-ED05-E2FF-940477ED2418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75DE4409-FABE-851C-3F9F-A06D19ED7E3E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B8EAE403-60A4-F3AF-272D-3A4888BF0F39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87E5F4AD-D4C4-B93E-D5C0-0CB7371CFEE5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30A48D86-984F-5224-AB05-03CA66A7898E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DD856E60-54EB-994F-539D-A90A487629C5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3480351B-67C0-8257-4613-0389B5040304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D80D237D-D797-5D02-F303-1CD568131F3F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5ADC731D-F273-8D4E-A20B-BF9874FB44DD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DD9A194E-CAE7-B32E-D2F3-5AAEE068420A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A8E04C36-62D7-95E8-E498-67D74F46E647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Freeform 31">
            <a:extLst>
              <a:ext uri="{FF2B5EF4-FFF2-40B4-BE49-F238E27FC236}">
                <a16:creationId xmlns:a16="http://schemas.microsoft.com/office/drawing/2014/main" id="{C3569828-247C-449A-3A84-DCDDB4BBF911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61">
            <a:extLst>
              <a:ext uri="{FF2B5EF4-FFF2-40B4-BE49-F238E27FC236}">
                <a16:creationId xmlns:a16="http://schemas.microsoft.com/office/drawing/2014/main" id="{0EE33A64-DA5F-E425-8A86-305E87B3A8F1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2">
            <a:extLst>
              <a:ext uri="{FF2B5EF4-FFF2-40B4-BE49-F238E27FC236}">
                <a16:creationId xmlns:a16="http://schemas.microsoft.com/office/drawing/2014/main" id="{431D6489-3996-8511-1C23-56904DB21067}"/>
              </a:ext>
            </a:extLst>
          </p:cNvPr>
          <p:cNvGrpSpPr/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22ABF9F8-C5EE-E444-3C1F-CC5D3891026F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TextBox 64">
            <a:extLst>
              <a:ext uri="{FF2B5EF4-FFF2-40B4-BE49-F238E27FC236}">
                <a16:creationId xmlns:a16="http://schemas.microsoft.com/office/drawing/2014/main" id="{BB01C05E-A459-4708-B60C-7D2C23111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25178"/>
            <a:ext cx="164592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 DEMO 2: RAG Con IMÁGENES y PPTS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7C4D13B-93B0-28BA-90B5-6EC08CE9FDEC}"/>
              </a:ext>
            </a:extLst>
          </p:cNvPr>
          <p:cNvGrpSpPr/>
          <p:nvPr/>
        </p:nvGrpSpPr>
        <p:grpSpPr>
          <a:xfrm>
            <a:off x="434993" y="691743"/>
            <a:ext cx="2159697" cy="2186852"/>
            <a:chOff x="486229" y="2790241"/>
            <a:chExt cx="6443259" cy="6524274"/>
          </a:xfrm>
        </p:grpSpPr>
        <p:grpSp>
          <p:nvGrpSpPr>
            <p:cNvPr id="60" name="Group 32">
              <a:extLst>
                <a:ext uri="{FF2B5EF4-FFF2-40B4-BE49-F238E27FC236}">
                  <a16:creationId xmlns:a16="http://schemas.microsoft.com/office/drawing/2014/main" id="{BFB977BB-1667-816B-842A-0F27361C669A}"/>
                </a:ext>
              </a:extLst>
            </p:cNvPr>
            <p:cNvGrpSpPr/>
            <p:nvPr/>
          </p:nvGrpSpPr>
          <p:grpSpPr>
            <a:xfrm rot="6532569">
              <a:off x="445722" y="2830748"/>
              <a:ext cx="6524274" cy="6443259"/>
              <a:chOff x="0" y="0"/>
              <a:chExt cx="8699032" cy="8591012"/>
            </a:xfrm>
          </p:grpSpPr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CA558094-7204-77A5-F8EF-6B8E8E129AD9}"/>
                  </a:ext>
                </a:extLst>
              </p:cNvPr>
              <p:cNvSpPr/>
              <p:nvPr/>
            </p:nvSpPr>
            <p:spPr>
              <a:xfrm>
                <a:off x="0" y="0"/>
                <a:ext cx="8698992" cy="8591042"/>
              </a:xfrm>
              <a:custGeom>
                <a:avLst/>
                <a:gdLst/>
                <a:ahLst/>
                <a:cxnLst/>
                <a:rect l="l" t="t" r="r" b="b"/>
                <a:pathLst>
                  <a:path w="8698992" h="8591042">
                    <a:moveTo>
                      <a:pt x="0" y="8591042"/>
                    </a:moveTo>
                    <a:lnTo>
                      <a:pt x="0" y="0"/>
                    </a:lnTo>
                    <a:lnTo>
                      <a:pt x="8698992" y="8591042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B1162C15-A2E2-3BA9-C9D2-AE044498D306}"/>
                </a:ext>
              </a:extLst>
            </p:cNvPr>
            <p:cNvSpPr/>
            <p:nvPr/>
          </p:nvSpPr>
          <p:spPr>
            <a:xfrm>
              <a:off x="723213" y="3410309"/>
              <a:ext cx="5448354" cy="5546817"/>
            </a:xfrm>
            <a:custGeom>
              <a:avLst/>
              <a:gdLst/>
              <a:ahLst/>
              <a:cxnLst/>
              <a:rect l="l" t="t" r="r" b="b"/>
              <a:pathLst>
                <a:path w="5448354" h="5546817">
                  <a:moveTo>
                    <a:pt x="0" y="0"/>
                  </a:moveTo>
                  <a:lnTo>
                    <a:pt x="5448354" y="0"/>
                  </a:lnTo>
                  <a:lnTo>
                    <a:pt x="5448354" y="5546817"/>
                  </a:lnTo>
                  <a:lnTo>
                    <a:pt x="0" y="554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3" name="Group 35">
              <a:extLst>
                <a:ext uri="{FF2B5EF4-FFF2-40B4-BE49-F238E27FC236}">
                  <a16:creationId xmlns:a16="http://schemas.microsoft.com/office/drawing/2014/main" id="{22D34C65-DDCB-B67D-051A-0295B98EC0B0}"/>
                </a:ext>
              </a:extLst>
            </p:cNvPr>
            <p:cNvGrpSpPr/>
            <p:nvPr/>
          </p:nvGrpSpPr>
          <p:grpSpPr>
            <a:xfrm rot="-3513281">
              <a:off x="4347381" y="5910541"/>
              <a:ext cx="2487792" cy="1761476"/>
              <a:chOff x="0" y="0"/>
              <a:chExt cx="3317056" cy="2348634"/>
            </a:xfrm>
          </p:grpSpPr>
          <p:sp>
            <p:nvSpPr>
              <p:cNvPr id="1024" name="Freeform 36">
                <a:extLst>
                  <a:ext uri="{FF2B5EF4-FFF2-40B4-BE49-F238E27FC236}">
                    <a16:creationId xmlns:a16="http://schemas.microsoft.com/office/drawing/2014/main" id="{66FD2A5B-9A79-414A-F103-55C3FA02E9C9}"/>
                  </a:ext>
                </a:extLst>
              </p:cNvPr>
              <p:cNvSpPr/>
              <p:nvPr/>
            </p:nvSpPr>
            <p:spPr>
              <a:xfrm>
                <a:off x="0" y="0"/>
                <a:ext cx="3317113" cy="2348611"/>
              </a:xfrm>
              <a:custGeom>
                <a:avLst/>
                <a:gdLst/>
                <a:ahLst/>
                <a:cxnLst/>
                <a:rect l="l" t="t" r="r" b="b"/>
                <a:pathLst>
                  <a:path w="3317113" h="2348611">
                    <a:moveTo>
                      <a:pt x="0" y="2348611"/>
                    </a:moveTo>
                    <a:lnTo>
                      <a:pt x="0" y="0"/>
                    </a:lnTo>
                    <a:lnTo>
                      <a:pt x="3317113" y="2348611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222AA-9245-322A-60D3-9D8C7FBB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17">
            <a:extLst>
              <a:ext uri="{FF2B5EF4-FFF2-40B4-BE49-F238E27FC236}">
                <a16:creationId xmlns:a16="http://schemas.microsoft.com/office/drawing/2014/main" id="{34310475-20FD-9283-AF02-61CD38F77D49}"/>
              </a:ext>
            </a:extLst>
          </p:cNvPr>
          <p:cNvSpPr/>
          <p:nvPr/>
        </p:nvSpPr>
        <p:spPr>
          <a:xfrm rot="16200000">
            <a:off x="8174736" y="4294213"/>
            <a:ext cx="1202088" cy="261580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BF67CC-AC1B-7AF4-DC18-77B7B1CF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50" y="4492172"/>
            <a:ext cx="2283032" cy="22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23DFA6-FA56-E51B-BC06-A8F66B9841D8}"/>
              </a:ext>
            </a:extLst>
          </p:cNvPr>
          <p:cNvSpPr txBox="1"/>
          <p:nvPr/>
        </p:nvSpPr>
        <p:spPr>
          <a:xfrm>
            <a:off x="10275623" y="6775203"/>
            <a:ext cx="1752082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Knowledge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 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656A5-A34A-9F04-A769-C8390423B391}"/>
              </a:ext>
            </a:extLst>
          </p:cNvPr>
          <p:cNvSpPr txBox="1"/>
          <p:nvPr/>
        </p:nvSpPr>
        <p:spPr>
          <a:xfrm>
            <a:off x="9916479" y="2963918"/>
            <a:ext cx="65" cy="5078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endParaRPr lang="en-CO" sz="2700" dirty="0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30" name="Picture 6" descr="User - Free people icons">
            <a:extLst>
              <a:ext uri="{FF2B5EF4-FFF2-40B4-BE49-F238E27FC236}">
                <a16:creationId xmlns:a16="http://schemas.microsoft.com/office/drawing/2014/main" id="{E472A0E9-7D93-721B-5CC3-281D30A6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818" y="3565931"/>
            <a:ext cx="2550504" cy="2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C2F567B0-FA7B-DF9E-300E-22819C674ADA}"/>
              </a:ext>
            </a:extLst>
          </p:cNvPr>
          <p:cNvSpPr/>
          <p:nvPr/>
        </p:nvSpPr>
        <p:spPr>
          <a:xfrm rot="5400000">
            <a:off x="13143836" y="4001567"/>
            <a:ext cx="1202088" cy="302764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CO" sz="2700" dirty="0" err="1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A23FE-AB22-46E4-28EF-BC9B1498469F}"/>
              </a:ext>
            </a:extLst>
          </p:cNvPr>
          <p:cNvSpPr txBox="1"/>
          <p:nvPr/>
        </p:nvSpPr>
        <p:spPr>
          <a:xfrm>
            <a:off x="14390807" y="6203159"/>
            <a:ext cx="3475310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Preguntas a la</a:t>
            </a:r>
          </a:p>
          <a:p>
            <a:pPr algn="ctr" defTabSz="1371600"/>
            <a:r>
              <a:rPr lang="en-CO" sz="2700" dirty="0">
                <a:solidFill>
                  <a:srgbClr val="FFFFFF"/>
                </a:solidFill>
                <a:latin typeface="Amazon Ember Display"/>
              </a:rPr>
              <a:t>Base de Conocimiento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A03080-D863-0BBB-9C38-A1B363727257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22D9EE-B69E-D713-FF68-9AC09D855405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0140310-1884-A605-0BC9-9A60C8901A47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5A9B234-2DC2-75F1-EFCB-58D127D024A3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85A92C-AECD-4AA0-EA82-A0CBF5576261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0BFC21E-D4F7-F7AE-DA08-F67A7038831D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6B9A915-3A6F-6F90-C88A-545F22E3055A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D5E5C85-B191-C739-F2AA-4186B250337F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C67C69-A743-456C-931C-868220B04BE2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39A146B-3AC2-06A4-442D-AA4C4975EAE6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F4EBEA2-B882-8759-F776-3506170D6678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8673BE-FC24-A1E1-32AF-FC611C7A04C5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1B112DE-3561-9CF5-ECA1-882B325D8076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1C9581-59DC-7512-A34E-96E7C44A9D39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72E3E14-D217-6D43-09B6-5ADB4C137EA2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FCD2367-CAE3-6802-62D8-82116F60276F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B03435A-5F8C-2483-222C-73D6DB26487C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03B1743-F122-7945-1510-4DD8C834BDE1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29ADC00-023D-3581-F598-09C7546DF340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36C0384E-B902-97E2-C3F5-342367521AAB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D3293B0-E8CB-D861-8129-227E092D1DCD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EAB16A3-D327-2F74-81B9-3EB2F2563C23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C6F5CCB-D19A-7CE3-15E7-819DD6569D66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F980BF4-0AB8-BE01-3A99-068DA86AF379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E38BDC5-556F-1A55-D656-6F828F6E2A63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ACEC9F-9D93-6CEF-ED0A-D6E2CA61BFD2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1DD0ED8-3BCE-8A17-CFDC-13A70B5438B6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5C10363-7087-EC25-DCB2-67FC44C05643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4FAF7D9-8F4F-9311-AEED-9DDB6C4BDFF0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1">
            <a:extLst>
              <a:ext uri="{FF2B5EF4-FFF2-40B4-BE49-F238E27FC236}">
                <a16:creationId xmlns:a16="http://schemas.microsoft.com/office/drawing/2014/main" id="{FDD4DD37-AFCB-659E-0317-9D969E8B0BB2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61">
            <a:extLst>
              <a:ext uri="{FF2B5EF4-FFF2-40B4-BE49-F238E27FC236}">
                <a16:creationId xmlns:a16="http://schemas.microsoft.com/office/drawing/2014/main" id="{556817C9-C5F1-21B7-BEAA-E76B4C0C52C8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64">
            <a:extLst>
              <a:ext uri="{FF2B5EF4-FFF2-40B4-BE49-F238E27FC236}">
                <a16:creationId xmlns:a16="http://schemas.microsoft.com/office/drawing/2014/main" id="{4F1F67BC-0451-EC9C-668B-ED410C31C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58604"/>
            <a:ext cx="164592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DEMO 3: Scrapping SITIO WEB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F1D132-248F-8067-9F3C-D7DB80DDD8F3}"/>
              </a:ext>
            </a:extLst>
          </p:cNvPr>
          <p:cNvGrpSpPr/>
          <p:nvPr/>
        </p:nvGrpSpPr>
        <p:grpSpPr>
          <a:xfrm>
            <a:off x="434993" y="691743"/>
            <a:ext cx="2159697" cy="2186852"/>
            <a:chOff x="486229" y="2790241"/>
            <a:chExt cx="6443259" cy="6524274"/>
          </a:xfrm>
        </p:grpSpPr>
        <p:grpSp>
          <p:nvGrpSpPr>
            <p:cNvPr id="49" name="Group 32">
              <a:extLst>
                <a:ext uri="{FF2B5EF4-FFF2-40B4-BE49-F238E27FC236}">
                  <a16:creationId xmlns:a16="http://schemas.microsoft.com/office/drawing/2014/main" id="{03F36E92-B977-623C-356B-1D9D9EF10596}"/>
                </a:ext>
              </a:extLst>
            </p:cNvPr>
            <p:cNvGrpSpPr/>
            <p:nvPr/>
          </p:nvGrpSpPr>
          <p:grpSpPr>
            <a:xfrm rot="6532569">
              <a:off x="445722" y="2830748"/>
              <a:ext cx="6524274" cy="6443259"/>
              <a:chOff x="0" y="0"/>
              <a:chExt cx="8699032" cy="8591012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11EF9EEC-33DC-D8C4-68EB-AB5EA81F85CF}"/>
                  </a:ext>
                </a:extLst>
              </p:cNvPr>
              <p:cNvSpPr/>
              <p:nvPr/>
            </p:nvSpPr>
            <p:spPr>
              <a:xfrm>
                <a:off x="0" y="0"/>
                <a:ext cx="8698992" cy="8591042"/>
              </a:xfrm>
              <a:custGeom>
                <a:avLst/>
                <a:gdLst/>
                <a:ahLst/>
                <a:cxnLst/>
                <a:rect l="l" t="t" r="r" b="b"/>
                <a:pathLst>
                  <a:path w="8698992" h="8591042">
                    <a:moveTo>
                      <a:pt x="0" y="8591042"/>
                    </a:moveTo>
                    <a:lnTo>
                      <a:pt x="0" y="0"/>
                    </a:lnTo>
                    <a:lnTo>
                      <a:pt x="8698992" y="8591042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1AD92976-2A7E-7266-F998-EA1538C30FB5}"/>
                </a:ext>
              </a:extLst>
            </p:cNvPr>
            <p:cNvSpPr/>
            <p:nvPr/>
          </p:nvSpPr>
          <p:spPr>
            <a:xfrm>
              <a:off x="723213" y="3410309"/>
              <a:ext cx="5448354" cy="5546817"/>
            </a:xfrm>
            <a:custGeom>
              <a:avLst/>
              <a:gdLst/>
              <a:ahLst/>
              <a:cxnLst/>
              <a:rect l="l" t="t" r="r" b="b"/>
              <a:pathLst>
                <a:path w="5448354" h="5546817">
                  <a:moveTo>
                    <a:pt x="0" y="0"/>
                  </a:moveTo>
                  <a:lnTo>
                    <a:pt x="5448354" y="0"/>
                  </a:lnTo>
                  <a:lnTo>
                    <a:pt x="5448354" y="5546817"/>
                  </a:lnTo>
                  <a:lnTo>
                    <a:pt x="0" y="554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" name="Group 35">
              <a:extLst>
                <a:ext uri="{FF2B5EF4-FFF2-40B4-BE49-F238E27FC236}">
                  <a16:creationId xmlns:a16="http://schemas.microsoft.com/office/drawing/2014/main" id="{D3A1B30D-789F-27FD-292D-D04DC0F5E2F7}"/>
                </a:ext>
              </a:extLst>
            </p:cNvPr>
            <p:cNvGrpSpPr/>
            <p:nvPr/>
          </p:nvGrpSpPr>
          <p:grpSpPr>
            <a:xfrm rot="-3513281">
              <a:off x="4347381" y="5910541"/>
              <a:ext cx="2487792" cy="1761476"/>
              <a:chOff x="0" y="0"/>
              <a:chExt cx="3317056" cy="2348634"/>
            </a:xfrm>
          </p:grpSpPr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35E5F4DF-BD49-D898-EA03-2F99FEBE63FD}"/>
                  </a:ext>
                </a:extLst>
              </p:cNvPr>
              <p:cNvSpPr/>
              <p:nvPr/>
            </p:nvSpPr>
            <p:spPr>
              <a:xfrm>
                <a:off x="0" y="0"/>
                <a:ext cx="3317113" cy="2348611"/>
              </a:xfrm>
              <a:custGeom>
                <a:avLst/>
                <a:gdLst/>
                <a:ahLst/>
                <a:cxnLst/>
                <a:rect l="l" t="t" r="r" b="b"/>
                <a:pathLst>
                  <a:path w="3317113" h="2348611">
                    <a:moveTo>
                      <a:pt x="0" y="2348611"/>
                    </a:moveTo>
                    <a:lnTo>
                      <a:pt x="0" y="0"/>
                    </a:lnTo>
                    <a:lnTo>
                      <a:pt x="3317113" y="2348611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4" name="Picture 4" descr="Rufus Bank Logo">
            <a:extLst>
              <a:ext uri="{FF2B5EF4-FFF2-40B4-BE49-F238E27FC236}">
                <a16:creationId xmlns:a16="http://schemas.microsoft.com/office/drawing/2014/main" id="{7418A23C-9CF8-E5DE-4D5E-3BC8E4FD4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r="27794"/>
          <a:stretch>
            <a:fillRect/>
          </a:stretch>
        </p:blipFill>
        <p:spPr bwMode="auto">
          <a:xfrm>
            <a:off x="1785813" y="2919721"/>
            <a:ext cx="5165128" cy="61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2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A841F9B-DC99-3235-D232-58CB245A6609}"/>
              </a:ext>
            </a:extLst>
          </p:cNvPr>
          <p:cNvGrpSpPr/>
          <p:nvPr/>
        </p:nvGrpSpPr>
        <p:grpSpPr>
          <a:xfrm>
            <a:off x="5596397" y="2511880"/>
            <a:ext cx="3009900" cy="5521199"/>
            <a:chOff x="3730931" y="1901488"/>
            <a:chExt cx="2006600" cy="3680799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C090EF3-8B6F-329B-B7F5-09E9ADEF2ADA}"/>
                </a:ext>
              </a:extLst>
            </p:cNvPr>
            <p:cNvCxnSpPr>
              <a:cxnSpLocks/>
            </p:cNvCxnSpPr>
            <p:nvPr/>
          </p:nvCxnSpPr>
          <p:spPr>
            <a:xfrm>
              <a:off x="4734231" y="4154288"/>
              <a:ext cx="1" cy="1427999"/>
            </a:xfrm>
            <a:prstGeom prst="line">
              <a:avLst/>
            </a:prstGeom>
            <a:noFill/>
            <a:ln w="9525" cap="rnd" cmpd="sng" algn="ctr">
              <a:gradFill flip="none" rotWithShape="1">
                <a:gsLst>
                  <a:gs pos="0">
                    <a:srgbClr val="FFFFFF">
                      <a:alpha val="50000"/>
                    </a:srgbClr>
                  </a:gs>
                  <a:gs pos="75000">
                    <a:srgbClr val="FFFFFF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round/>
            </a:ln>
            <a:effectLst/>
          </p:spPr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E937B79-6540-4052-C09E-0731D1F8297C}"/>
                </a:ext>
              </a:extLst>
            </p:cNvPr>
            <p:cNvSpPr txBox="1"/>
            <p:nvPr/>
          </p:nvSpPr>
          <p:spPr>
            <a:xfrm>
              <a:off x="3730931" y="1901488"/>
              <a:ext cx="2006600" cy="80021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371600">
                <a:defRPr/>
              </a:pP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Establecer</a:t>
              </a:r>
              <a:r>
                <a:rPr lang="en-US" sz="3600" b="1" kern="0" dirty="0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 los </a:t>
              </a: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fundamentos</a:t>
              </a:r>
              <a:endParaRPr lang="en-US" sz="3600" b="1" kern="0" dirty="0">
                <a:gradFill flip="none" rotWithShape="1">
                  <a:gsLst>
                    <a:gs pos="0">
                      <a:srgbClr val="FF28EF"/>
                    </a:gs>
                    <a:gs pos="100000">
                      <a:srgbClr val="F2B118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 Display"/>
              </a:endParaRP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D2726DB-D68A-4F63-86D5-758B7563C885}"/>
                </a:ext>
              </a:extLst>
            </p:cNvPr>
            <p:cNvGrpSpPr/>
            <p:nvPr/>
          </p:nvGrpSpPr>
          <p:grpSpPr>
            <a:xfrm>
              <a:off x="4133235" y="2952296"/>
              <a:ext cx="1201992" cy="1201992"/>
              <a:chOff x="4133236" y="2732065"/>
              <a:chExt cx="1201992" cy="1201992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BD683D06-51DF-D8B4-C259-BA1B3CFC377B}"/>
                  </a:ext>
                </a:extLst>
              </p:cNvPr>
              <p:cNvSpPr/>
              <p:nvPr/>
            </p:nvSpPr>
            <p:spPr>
              <a:xfrm>
                <a:off x="4133236" y="2732065"/>
                <a:ext cx="1201992" cy="1201992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80" tIns="68580" rIns="68580" rtlCol="0" anchor="ctr"/>
              <a:lstStyle/>
              <a:p>
                <a:pPr algn="ctr" defTabSz="1371600">
                  <a:defRPr/>
                </a:pPr>
                <a:endParaRPr lang="en-US" sz="2700" kern="0" dirty="0">
                  <a:solidFill>
                    <a:srgbClr val="000000"/>
                  </a:solidFill>
                  <a:latin typeface="Amazon Ember Display"/>
                </a:endParaRPr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D90FB28C-E5E9-25A7-B287-B25871023C4C}"/>
                  </a:ext>
                </a:extLst>
              </p:cNvPr>
              <p:cNvGrpSpPr/>
              <p:nvPr/>
            </p:nvGrpSpPr>
            <p:grpSpPr>
              <a:xfrm>
                <a:off x="4455973" y="3085583"/>
                <a:ext cx="556516" cy="556516"/>
                <a:chOff x="1587212" y="3265097"/>
                <a:chExt cx="341608" cy="352544"/>
              </a:xfrm>
            </p:grpSpPr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155F606C-BD89-65E7-9CCE-48636B7866CF}"/>
                    </a:ext>
                  </a:extLst>
                </p:cNvPr>
                <p:cNvSpPr/>
                <p:nvPr/>
              </p:nvSpPr>
              <p:spPr>
                <a:xfrm>
                  <a:off x="1748688" y="3265097"/>
                  <a:ext cx="180132" cy="102933"/>
                </a:xfrm>
                <a:custGeom>
                  <a:avLst/>
                  <a:gdLst>
                    <a:gd name="connsiteX0" fmla="*/ 46024 w 90116"/>
                    <a:gd name="connsiteY0" fmla="*/ 4828 h 51495"/>
                    <a:gd name="connsiteX1" fmla="*/ 4828 w 90116"/>
                    <a:gd name="connsiteY1" fmla="*/ 25748 h 51495"/>
                    <a:gd name="connsiteX2" fmla="*/ 44736 w 90116"/>
                    <a:gd name="connsiteY2" fmla="*/ 46667 h 51495"/>
                    <a:gd name="connsiteX3" fmla="*/ 85933 w 90116"/>
                    <a:gd name="connsiteY3" fmla="*/ 25748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116" h="51495">
                      <a:moveTo>
                        <a:pt x="46024" y="4828"/>
                      </a:moveTo>
                      <a:lnTo>
                        <a:pt x="4828" y="25748"/>
                      </a:lnTo>
                      <a:lnTo>
                        <a:pt x="44736" y="46667"/>
                      </a:lnTo>
                      <a:lnTo>
                        <a:pt x="85933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7BF6DB64-3390-397D-5B53-CB85AD1ED83E}"/>
                    </a:ext>
                  </a:extLst>
                </p:cNvPr>
                <p:cNvSpPr/>
                <p:nvPr/>
              </p:nvSpPr>
              <p:spPr>
                <a:xfrm>
                  <a:off x="1748688" y="3306914"/>
                  <a:ext cx="96500" cy="167267"/>
                </a:xfrm>
                <a:custGeom>
                  <a:avLst/>
                  <a:gdLst>
                    <a:gd name="connsiteX0" fmla="*/ 4828 w 48276"/>
                    <a:gd name="connsiteY0" fmla="*/ 4828 h 83679"/>
                    <a:gd name="connsiteX1" fmla="*/ 4828 w 48276"/>
                    <a:gd name="connsiteY1" fmla="*/ 57932 h 83679"/>
                    <a:gd name="connsiteX2" fmla="*/ 45380 w 48276"/>
                    <a:gd name="connsiteY2" fmla="*/ 78852 h 83679"/>
                    <a:gd name="connsiteX3" fmla="*/ 45380 w 48276"/>
                    <a:gd name="connsiteY3" fmla="*/ 25748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3679">
                      <a:moveTo>
                        <a:pt x="4828" y="4828"/>
                      </a:moveTo>
                      <a:lnTo>
                        <a:pt x="4828" y="57932"/>
                      </a:lnTo>
                      <a:lnTo>
                        <a:pt x="45380" y="78852"/>
                      </a:lnTo>
                      <a:lnTo>
                        <a:pt x="45380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C455CD2-6856-8A57-7221-117E64AA92AA}"/>
                    </a:ext>
                  </a:extLst>
                </p:cNvPr>
                <p:cNvSpPr/>
                <p:nvPr/>
              </p:nvSpPr>
              <p:spPr>
                <a:xfrm>
                  <a:off x="1829749" y="3306914"/>
                  <a:ext cx="96500" cy="167267"/>
                </a:xfrm>
                <a:custGeom>
                  <a:avLst/>
                  <a:gdLst>
                    <a:gd name="connsiteX0" fmla="*/ 45380 w 48276"/>
                    <a:gd name="connsiteY0" fmla="*/ 4828 h 83679"/>
                    <a:gd name="connsiteX1" fmla="*/ 45380 w 48276"/>
                    <a:gd name="connsiteY1" fmla="*/ 57932 h 83679"/>
                    <a:gd name="connsiteX2" fmla="*/ 4828 w 48276"/>
                    <a:gd name="connsiteY2" fmla="*/ 78852 h 83679"/>
                    <a:gd name="connsiteX3" fmla="*/ 4828 w 48276"/>
                    <a:gd name="connsiteY3" fmla="*/ 25748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3679">
                      <a:moveTo>
                        <a:pt x="45380" y="4828"/>
                      </a:moveTo>
                      <a:lnTo>
                        <a:pt x="45380" y="57932"/>
                      </a:lnTo>
                      <a:lnTo>
                        <a:pt x="4828" y="78852"/>
                      </a:lnTo>
                      <a:lnTo>
                        <a:pt x="4828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D2E0E5FF-3D96-A1AA-A856-0862552E0B04}"/>
                    </a:ext>
                  </a:extLst>
                </p:cNvPr>
                <p:cNvSpPr/>
                <p:nvPr/>
              </p:nvSpPr>
              <p:spPr>
                <a:xfrm>
                  <a:off x="1587212" y="3267670"/>
                  <a:ext cx="180132" cy="102933"/>
                </a:xfrm>
                <a:custGeom>
                  <a:avLst/>
                  <a:gdLst>
                    <a:gd name="connsiteX0" fmla="*/ 46024 w 90116"/>
                    <a:gd name="connsiteY0" fmla="*/ 4828 h 51495"/>
                    <a:gd name="connsiteX1" fmla="*/ 4828 w 90116"/>
                    <a:gd name="connsiteY1" fmla="*/ 25748 h 51495"/>
                    <a:gd name="connsiteX2" fmla="*/ 44736 w 90116"/>
                    <a:gd name="connsiteY2" fmla="*/ 46667 h 51495"/>
                    <a:gd name="connsiteX3" fmla="*/ 85932 w 90116"/>
                    <a:gd name="connsiteY3" fmla="*/ 25748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116" h="51495">
                      <a:moveTo>
                        <a:pt x="46024" y="4828"/>
                      </a:moveTo>
                      <a:lnTo>
                        <a:pt x="4828" y="25748"/>
                      </a:lnTo>
                      <a:lnTo>
                        <a:pt x="44736" y="46667"/>
                      </a:lnTo>
                      <a:lnTo>
                        <a:pt x="85932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794BDF81-41DD-F370-8BC7-6F4C12DFD28A}"/>
                    </a:ext>
                  </a:extLst>
                </p:cNvPr>
                <p:cNvSpPr/>
                <p:nvPr/>
              </p:nvSpPr>
              <p:spPr>
                <a:xfrm>
                  <a:off x="1587212" y="3309486"/>
                  <a:ext cx="96500" cy="167267"/>
                </a:xfrm>
                <a:custGeom>
                  <a:avLst/>
                  <a:gdLst>
                    <a:gd name="connsiteX0" fmla="*/ 4828 w 48276"/>
                    <a:gd name="connsiteY0" fmla="*/ 4828 h 83679"/>
                    <a:gd name="connsiteX1" fmla="*/ 4828 w 48276"/>
                    <a:gd name="connsiteY1" fmla="*/ 57932 h 83679"/>
                    <a:gd name="connsiteX2" fmla="*/ 45380 w 48276"/>
                    <a:gd name="connsiteY2" fmla="*/ 78852 h 83679"/>
                    <a:gd name="connsiteX3" fmla="*/ 45380 w 48276"/>
                    <a:gd name="connsiteY3" fmla="*/ 25748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3679">
                      <a:moveTo>
                        <a:pt x="4828" y="4828"/>
                      </a:moveTo>
                      <a:lnTo>
                        <a:pt x="4828" y="57932"/>
                      </a:lnTo>
                      <a:lnTo>
                        <a:pt x="45380" y="78852"/>
                      </a:lnTo>
                      <a:lnTo>
                        <a:pt x="45380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79D77868-9F43-EC15-BD60-7EC187196818}"/>
                    </a:ext>
                  </a:extLst>
                </p:cNvPr>
                <p:cNvSpPr/>
                <p:nvPr/>
              </p:nvSpPr>
              <p:spPr>
                <a:xfrm>
                  <a:off x="1668273" y="3309486"/>
                  <a:ext cx="96500" cy="167267"/>
                </a:xfrm>
                <a:custGeom>
                  <a:avLst/>
                  <a:gdLst>
                    <a:gd name="connsiteX0" fmla="*/ 45380 w 48276"/>
                    <a:gd name="connsiteY0" fmla="*/ 4828 h 83679"/>
                    <a:gd name="connsiteX1" fmla="*/ 45380 w 48276"/>
                    <a:gd name="connsiteY1" fmla="*/ 57932 h 83679"/>
                    <a:gd name="connsiteX2" fmla="*/ 4828 w 48276"/>
                    <a:gd name="connsiteY2" fmla="*/ 78852 h 83679"/>
                    <a:gd name="connsiteX3" fmla="*/ 4828 w 48276"/>
                    <a:gd name="connsiteY3" fmla="*/ 25748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3679">
                      <a:moveTo>
                        <a:pt x="45380" y="4828"/>
                      </a:moveTo>
                      <a:lnTo>
                        <a:pt x="45380" y="57932"/>
                      </a:lnTo>
                      <a:lnTo>
                        <a:pt x="4828" y="78852"/>
                      </a:lnTo>
                      <a:lnTo>
                        <a:pt x="4828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CEBA3DA5-5396-69D4-A9FE-FA65CC4D2FAB}"/>
                    </a:ext>
                  </a:extLst>
                </p:cNvPr>
                <p:cNvSpPr/>
                <p:nvPr/>
              </p:nvSpPr>
              <p:spPr>
                <a:xfrm>
                  <a:off x="1670202" y="3414992"/>
                  <a:ext cx="180132" cy="96500"/>
                </a:xfrm>
                <a:custGeom>
                  <a:avLst/>
                  <a:gdLst>
                    <a:gd name="connsiteX0" fmla="*/ 46024 w 90116"/>
                    <a:gd name="connsiteY0" fmla="*/ 4828 h 48276"/>
                    <a:gd name="connsiteX1" fmla="*/ 4828 w 90116"/>
                    <a:gd name="connsiteY1" fmla="*/ 25748 h 48276"/>
                    <a:gd name="connsiteX2" fmla="*/ 44736 w 90116"/>
                    <a:gd name="connsiteY2" fmla="*/ 46346 h 48276"/>
                    <a:gd name="connsiteX3" fmla="*/ 85932 w 90116"/>
                    <a:gd name="connsiteY3" fmla="*/ 25748 h 48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116" h="48276">
                      <a:moveTo>
                        <a:pt x="46024" y="4828"/>
                      </a:moveTo>
                      <a:lnTo>
                        <a:pt x="4828" y="25748"/>
                      </a:lnTo>
                      <a:lnTo>
                        <a:pt x="44736" y="46346"/>
                      </a:lnTo>
                      <a:lnTo>
                        <a:pt x="85932" y="2574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BD72C20-6344-C5AF-B383-CAF0E63003B4}"/>
                    </a:ext>
                  </a:extLst>
                </p:cNvPr>
                <p:cNvSpPr/>
                <p:nvPr/>
              </p:nvSpPr>
              <p:spPr>
                <a:xfrm>
                  <a:off x="1670202" y="3456808"/>
                  <a:ext cx="96500" cy="160833"/>
                </a:xfrm>
                <a:custGeom>
                  <a:avLst/>
                  <a:gdLst>
                    <a:gd name="connsiteX0" fmla="*/ 4828 w 48276"/>
                    <a:gd name="connsiteY0" fmla="*/ 4828 h 80461"/>
                    <a:gd name="connsiteX1" fmla="*/ 4828 w 48276"/>
                    <a:gd name="connsiteY1" fmla="*/ 57932 h 80461"/>
                    <a:gd name="connsiteX2" fmla="*/ 45380 w 48276"/>
                    <a:gd name="connsiteY2" fmla="*/ 78530 h 80461"/>
                    <a:gd name="connsiteX3" fmla="*/ 45380 w 48276"/>
                    <a:gd name="connsiteY3" fmla="*/ 25426 h 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0461">
                      <a:moveTo>
                        <a:pt x="4828" y="4828"/>
                      </a:moveTo>
                      <a:lnTo>
                        <a:pt x="4828" y="57932"/>
                      </a:lnTo>
                      <a:lnTo>
                        <a:pt x="45380" y="78530"/>
                      </a:lnTo>
                      <a:lnTo>
                        <a:pt x="45380" y="2542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87309CCA-76B2-9A98-2E8C-3AF39557371F}"/>
                    </a:ext>
                  </a:extLst>
                </p:cNvPr>
                <p:cNvSpPr/>
                <p:nvPr/>
              </p:nvSpPr>
              <p:spPr>
                <a:xfrm>
                  <a:off x="1751263" y="3456808"/>
                  <a:ext cx="96500" cy="160833"/>
                </a:xfrm>
                <a:custGeom>
                  <a:avLst/>
                  <a:gdLst>
                    <a:gd name="connsiteX0" fmla="*/ 45380 w 48276"/>
                    <a:gd name="connsiteY0" fmla="*/ 4828 h 80461"/>
                    <a:gd name="connsiteX1" fmla="*/ 45380 w 48276"/>
                    <a:gd name="connsiteY1" fmla="*/ 57932 h 80461"/>
                    <a:gd name="connsiteX2" fmla="*/ 4828 w 48276"/>
                    <a:gd name="connsiteY2" fmla="*/ 78530 h 80461"/>
                    <a:gd name="connsiteX3" fmla="*/ 4828 w 48276"/>
                    <a:gd name="connsiteY3" fmla="*/ 25426 h 80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80461">
                      <a:moveTo>
                        <a:pt x="45380" y="4828"/>
                      </a:moveTo>
                      <a:lnTo>
                        <a:pt x="45380" y="57932"/>
                      </a:lnTo>
                      <a:lnTo>
                        <a:pt x="4828" y="78530"/>
                      </a:lnTo>
                      <a:lnTo>
                        <a:pt x="4828" y="2542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</p:grp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3B22337-387F-2EF6-CCBD-872E141C0DA4}"/>
              </a:ext>
            </a:extLst>
          </p:cNvPr>
          <p:cNvGrpSpPr/>
          <p:nvPr/>
        </p:nvGrpSpPr>
        <p:grpSpPr>
          <a:xfrm>
            <a:off x="13800204" y="2511880"/>
            <a:ext cx="3009900" cy="5521199"/>
            <a:chOff x="9200136" y="1901488"/>
            <a:chExt cx="2006600" cy="3680799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25F3BC8-CF2D-F13C-7721-8E29B48CE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2370" y="4154288"/>
              <a:ext cx="0" cy="1427999"/>
            </a:xfrm>
            <a:prstGeom prst="line">
              <a:avLst/>
            </a:prstGeom>
            <a:noFill/>
            <a:ln w="9525" cap="rnd" cmpd="sng" algn="ctr">
              <a:gradFill flip="none" rotWithShape="1">
                <a:gsLst>
                  <a:gs pos="0">
                    <a:srgbClr val="FFFFFF">
                      <a:alpha val="50000"/>
                    </a:srgbClr>
                  </a:gs>
                  <a:gs pos="75000">
                    <a:srgbClr val="FFFFFF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round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C3FEB51-2899-060E-7C73-F5B55006E4B1}"/>
                </a:ext>
              </a:extLst>
            </p:cNvPr>
            <p:cNvSpPr txBox="1"/>
            <p:nvPr/>
          </p:nvSpPr>
          <p:spPr>
            <a:xfrm>
              <a:off x="9200136" y="1901488"/>
              <a:ext cx="2006600" cy="80021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371600">
                <a:defRPr/>
              </a:pP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Integrar</a:t>
              </a:r>
              <a:r>
                <a:rPr lang="en-US" sz="3600" b="1" kern="0" dirty="0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 a las </a:t>
              </a: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operaciones</a:t>
              </a:r>
              <a:endParaRPr lang="en-US" sz="3600" b="1" kern="0" dirty="0">
                <a:gradFill flip="none" rotWithShape="1">
                  <a:gsLst>
                    <a:gs pos="0">
                      <a:srgbClr val="FF28EF"/>
                    </a:gs>
                    <a:gs pos="100000">
                      <a:srgbClr val="F2B118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 Display"/>
              </a:endParaRP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8A247DF-2799-F9E8-11F0-CC0159B97D31}"/>
                </a:ext>
              </a:extLst>
            </p:cNvPr>
            <p:cNvGrpSpPr/>
            <p:nvPr/>
          </p:nvGrpSpPr>
          <p:grpSpPr>
            <a:xfrm>
              <a:off x="9602440" y="2952296"/>
              <a:ext cx="1201992" cy="1201992"/>
              <a:chOff x="9580307" y="1514941"/>
              <a:chExt cx="1201992" cy="1201992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057FC0B0-1AFC-9B08-9B53-018B53E7A3BE}"/>
                  </a:ext>
                </a:extLst>
              </p:cNvPr>
              <p:cNvSpPr/>
              <p:nvPr/>
            </p:nvSpPr>
            <p:spPr>
              <a:xfrm>
                <a:off x="9580307" y="1514941"/>
                <a:ext cx="1201992" cy="1201992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80" tIns="68580" rIns="68580" rtlCol="0" anchor="ctr"/>
              <a:lstStyle/>
              <a:p>
                <a:pPr algn="ctr" defTabSz="1371600">
                  <a:defRPr/>
                </a:pPr>
                <a:endParaRPr lang="en-US" sz="2700" kern="0" dirty="0">
                  <a:solidFill>
                    <a:srgbClr val="000000"/>
                  </a:solidFill>
                  <a:latin typeface="Amazon Ember Display"/>
                </a:endParaRPr>
              </a:p>
            </p:txBody>
          </p:sp>
          <p:grpSp>
            <p:nvGrpSpPr>
              <p:cNvPr id="229" name="Graphic 5281">
                <a:extLst>
                  <a:ext uri="{FF2B5EF4-FFF2-40B4-BE49-F238E27FC236}">
                    <a16:creationId xmlns:a16="http://schemas.microsoft.com/office/drawing/2014/main" id="{894E1A65-F9FB-924A-1EB3-46C8EBA2FD13}"/>
                  </a:ext>
                </a:extLst>
              </p:cNvPr>
              <p:cNvGrpSpPr/>
              <p:nvPr/>
            </p:nvGrpSpPr>
            <p:grpSpPr>
              <a:xfrm>
                <a:off x="9799381" y="1734015"/>
                <a:ext cx="763844" cy="763844"/>
                <a:chOff x="-4956162" y="2476500"/>
                <a:chExt cx="1905000" cy="1905000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2CB2B8E3-7893-421A-0570-D4C705B01593}"/>
                    </a:ext>
                  </a:extLst>
                </p:cNvPr>
                <p:cNvSpPr/>
                <p:nvPr/>
              </p:nvSpPr>
              <p:spPr>
                <a:xfrm>
                  <a:off x="-3746963" y="3487102"/>
                  <a:ext cx="559212" cy="558736"/>
                </a:xfrm>
                <a:custGeom>
                  <a:avLst/>
                  <a:gdLst>
                    <a:gd name="connsiteX0" fmla="*/ 52959 w 559212"/>
                    <a:gd name="connsiteY0" fmla="*/ 443103 h 558736"/>
                    <a:gd name="connsiteX1" fmla="*/ 64389 w 559212"/>
                    <a:gd name="connsiteY1" fmla="*/ 456057 h 558736"/>
                    <a:gd name="connsiteX2" fmla="*/ 75724 w 559212"/>
                    <a:gd name="connsiteY2" fmla="*/ 469011 h 558736"/>
                    <a:gd name="connsiteX3" fmla="*/ 87154 w 559212"/>
                    <a:gd name="connsiteY3" fmla="*/ 482060 h 558736"/>
                    <a:gd name="connsiteX4" fmla="*/ 164402 w 559212"/>
                    <a:gd name="connsiteY4" fmla="*/ 442436 h 558736"/>
                    <a:gd name="connsiteX5" fmla="*/ 219551 w 559212"/>
                    <a:gd name="connsiteY5" fmla="*/ 469583 h 558736"/>
                    <a:gd name="connsiteX6" fmla="*/ 235077 w 559212"/>
                    <a:gd name="connsiteY6" fmla="*/ 555307 h 558736"/>
                    <a:gd name="connsiteX7" fmla="*/ 252222 w 559212"/>
                    <a:gd name="connsiteY7" fmla="*/ 556451 h 558736"/>
                    <a:gd name="connsiteX8" fmla="*/ 269462 w 559212"/>
                    <a:gd name="connsiteY8" fmla="*/ 557594 h 558736"/>
                    <a:gd name="connsiteX9" fmla="*/ 286703 w 559212"/>
                    <a:gd name="connsiteY9" fmla="*/ 558736 h 558736"/>
                    <a:gd name="connsiteX10" fmla="*/ 313373 w 559212"/>
                    <a:gd name="connsiteY10" fmla="*/ 475774 h 558736"/>
                    <a:gd name="connsiteX11" fmla="*/ 371951 w 559212"/>
                    <a:gd name="connsiteY11" fmla="*/ 456248 h 558736"/>
                    <a:gd name="connsiteX12" fmla="*/ 443675 w 559212"/>
                    <a:gd name="connsiteY12" fmla="*/ 505873 h 558736"/>
                    <a:gd name="connsiteX13" fmla="*/ 456629 w 559212"/>
                    <a:gd name="connsiteY13" fmla="*/ 494538 h 558736"/>
                    <a:gd name="connsiteX14" fmla="*/ 469583 w 559212"/>
                    <a:gd name="connsiteY14" fmla="*/ 483203 h 558736"/>
                    <a:gd name="connsiteX15" fmla="*/ 482632 w 559212"/>
                    <a:gd name="connsiteY15" fmla="*/ 471773 h 558736"/>
                    <a:gd name="connsiteX16" fmla="*/ 442817 w 559212"/>
                    <a:gd name="connsiteY16" fmla="*/ 394240 h 558736"/>
                    <a:gd name="connsiteX17" fmla="*/ 470059 w 559212"/>
                    <a:gd name="connsiteY17" fmla="*/ 339185 h 558736"/>
                    <a:gd name="connsiteX18" fmla="*/ 555784 w 559212"/>
                    <a:gd name="connsiteY18" fmla="*/ 323660 h 558736"/>
                    <a:gd name="connsiteX19" fmla="*/ 556927 w 559212"/>
                    <a:gd name="connsiteY19" fmla="*/ 306419 h 558736"/>
                    <a:gd name="connsiteX20" fmla="*/ 558070 w 559212"/>
                    <a:gd name="connsiteY20" fmla="*/ 289179 h 558736"/>
                    <a:gd name="connsiteX21" fmla="*/ 559213 w 559212"/>
                    <a:gd name="connsiteY21" fmla="*/ 272034 h 558736"/>
                    <a:gd name="connsiteX22" fmla="*/ 476345 w 559212"/>
                    <a:gd name="connsiteY22" fmla="*/ 245364 h 558736"/>
                    <a:gd name="connsiteX23" fmla="*/ 456724 w 559212"/>
                    <a:gd name="connsiteY23" fmla="*/ 186976 h 558736"/>
                    <a:gd name="connsiteX24" fmla="*/ 506159 w 559212"/>
                    <a:gd name="connsiteY24" fmla="*/ 115538 h 558736"/>
                    <a:gd name="connsiteX25" fmla="*/ 494824 w 559212"/>
                    <a:gd name="connsiteY25" fmla="*/ 102584 h 558736"/>
                    <a:gd name="connsiteX26" fmla="*/ 483394 w 559212"/>
                    <a:gd name="connsiteY26" fmla="*/ 89535 h 558736"/>
                    <a:gd name="connsiteX27" fmla="*/ 472059 w 559212"/>
                    <a:gd name="connsiteY27" fmla="*/ 76581 h 558736"/>
                    <a:gd name="connsiteX28" fmla="*/ 394907 w 559212"/>
                    <a:gd name="connsiteY28" fmla="*/ 116110 h 558736"/>
                    <a:gd name="connsiteX29" fmla="*/ 339376 w 559212"/>
                    <a:gd name="connsiteY29" fmla="*/ 88583 h 558736"/>
                    <a:gd name="connsiteX30" fmla="*/ 323945 w 559212"/>
                    <a:gd name="connsiteY30" fmla="*/ 3429 h 558736"/>
                    <a:gd name="connsiteX31" fmla="*/ 306705 w 559212"/>
                    <a:gd name="connsiteY31" fmla="*/ 2286 h 558736"/>
                    <a:gd name="connsiteX32" fmla="*/ 289465 w 559212"/>
                    <a:gd name="connsiteY32" fmla="*/ 1143 h 558736"/>
                    <a:gd name="connsiteX33" fmla="*/ 272225 w 559212"/>
                    <a:gd name="connsiteY33" fmla="*/ 0 h 558736"/>
                    <a:gd name="connsiteX34" fmla="*/ 245745 w 559212"/>
                    <a:gd name="connsiteY34" fmla="*/ 82296 h 558736"/>
                    <a:gd name="connsiteX35" fmla="*/ 186881 w 559212"/>
                    <a:gd name="connsiteY35" fmla="*/ 102203 h 558736"/>
                    <a:gd name="connsiteX36" fmla="*/ 115824 w 559212"/>
                    <a:gd name="connsiteY36" fmla="*/ 53054 h 558736"/>
                    <a:gd name="connsiteX37" fmla="*/ 102870 w 559212"/>
                    <a:gd name="connsiteY37" fmla="*/ 64389 h 558736"/>
                    <a:gd name="connsiteX38" fmla="*/ 89535 w 559212"/>
                    <a:gd name="connsiteY38" fmla="*/ 75248 h 558736"/>
                    <a:gd name="connsiteX39" fmla="*/ 76581 w 559212"/>
                    <a:gd name="connsiteY39" fmla="*/ 86677 h 558736"/>
                    <a:gd name="connsiteX40" fmla="*/ 116015 w 559212"/>
                    <a:gd name="connsiteY40" fmla="*/ 163544 h 558736"/>
                    <a:gd name="connsiteX41" fmla="*/ 88487 w 559212"/>
                    <a:gd name="connsiteY41" fmla="*/ 219361 h 558736"/>
                    <a:gd name="connsiteX42" fmla="*/ 3429 w 559212"/>
                    <a:gd name="connsiteY42" fmla="*/ 234791 h 558736"/>
                    <a:gd name="connsiteX43" fmla="*/ 2286 w 559212"/>
                    <a:gd name="connsiteY43" fmla="*/ 251936 h 558736"/>
                    <a:gd name="connsiteX44" fmla="*/ 1143 w 559212"/>
                    <a:gd name="connsiteY44" fmla="*/ 269177 h 558736"/>
                    <a:gd name="connsiteX45" fmla="*/ 0 w 559212"/>
                    <a:gd name="connsiteY45" fmla="*/ 286417 h 558736"/>
                    <a:gd name="connsiteX46" fmla="*/ 82391 w 559212"/>
                    <a:gd name="connsiteY46" fmla="*/ 313373 h 558736"/>
                    <a:gd name="connsiteX47" fmla="*/ 102394 w 559212"/>
                    <a:gd name="connsiteY47" fmla="*/ 372047 h 55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59212" h="558736">
                      <a:moveTo>
                        <a:pt x="52959" y="443103"/>
                      </a:moveTo>
                      <a:lnTo>
                        <a:pt x="64389" y="456057"/>
                      </a:lnTo>
                      <a:lnTo>
                        <a:pt x="75724" y="469011"/>
                      </a:lnTo>
                      <a:lnTo>
                        <a:pt x="87154" y="482060"/>
                      </a:lnTo>
                      <a:lnTo>
                        <a:pt x="164402" y="442436"/>
                      </a:lnTo>
                      <a:cubicBezTo>
                        <a:pt x="181259" y="454302"/>
                        <a:pt x="199867" y="463461"/>
                        <a:pt x="219551" y="469583"/>
                      </a:cubicBezTo>
                      <a:lnTo>
                        <a:pt x="235077" y="555307"/>
                      </a:lnTo>
                      <a:lnTo>
                        <a:pt x="252222" y="556451"/>
                      </a:lnTo>
                      <a:lnTo>
                        <a:pt x="269462" y="557594"/>
                      </a:lnTo>
                      <a:lnTo>
                        <a:pt x="286703" y="558736"/>
                      </a:lnTo>
                      <a:lnTo>
                        <a:pt x="313373" y="475774"/>
                      </a:lnTo>
                      <a:cubicBezTo>
                        <a:pt x="333808" y="472402"/>
                        <a:pt x="353580" y="465812"/>
                        <a:pt x="371951" y="456248"/>
                      </a:cubicBezTo>
                      <a:lnTo>
                        <a:pt x="443675" y="505873"/>
                      </a:lnTo>
                      <a:lnTo>
                        <a:pt x="456629" y="494538"/>
                      </a:lnTo>
                      <a:lnTo>
                        <a:pt x="469583" y="483203"/>
                      </a:lnTo>
                      <a:lnTo>
                        <a:pt x="482632" y="471773"/>
                      </a:lnTo>
                      <a:lnTo>
                        <a:pt x="442817" y="394240"/>
                      </a:lnTo>
                      <a:cubicBezTo>
                        <a:pt x="454689" y="377407"/>
                        <a:pt x="463878" y="358835"/>
                        <a:pt x="470059" y="339185"/>
                      </a:cubicBezTo>
                      <a:lnTo>
                        <a:pt x="555784" y="323660"/>
                      </a:lnTo>
                      <a:lnTo>
                        <a:pt x="556927" y="306419"/>
                      </a:lnTo>
                      <a:lnTo>
                        <a:pt x="558070" y="289179"/>
                      </a:lnTo>
                      <a:lnTo>
                        <a:pt x="559213" y="272034"/>
                      </a:lnTo>
                      <a:lnTo>
                        <a:pt x="476345" y="245364"/>
                      </a:lnTo>
                      <a:cubicBezTo>
                        <a:pt x="472859" y="225005"/>
                        <a:pt x="466240" y="205309"/>
                        <a:pt x="456724" y="186976"/>
                      </a:cubicBezTo>
                      <a:lnTo>
                        <a:pt x="506159" y="115538"/>
                      </a:lnTo>
                      <a:lnTo>
                        <a:pt x="494824" y="102584"/>
                      </a:lnTo>
                      <a:lnTo>
                        <a:pt x="483394" y="89535"/>
                      </a:lnTo>
                      <a:lnTo>
                        <a:pt x="472059" y="76581"/>
                      </a:lnTo>
                      <a:lnTo>
                        <a:pt x="394907" y="116110"/>
                      </a:lnTo>
                      <a:cubicBezTo>
                        <a:pt x="377959" y="104071"/>
                        <a:pt x="359218" y="94781"/>
                        <a:pt x="339376" y="88583"/>
                      </a:cubicBezTo>
                      <a:lnTo>
                        <a:pt x="323945" y="3429"/>
                      </a:lnTo>
                      <a:lnTo>
                        <a:pt x="306705" y="2286"/>
                      </a:lnTo>
                      <a:lnTo>
                        <a:pt x="289465" y="1143"/>
                      </a:lnTo>
                      <a:lnTo>
                        <a:pt x="272225" y="0"/>
                      </a:lnTo>
                      <a:lnTo>
                        <a:pt x="245745" y="82296"/>
                      </a:lnTo>
                      <a:cubicBezTo>
                        <a:pt x="225195" y="85780"/>
                        <a:pt x="205327" y="92499"/>
                        <a:pt x="186881" y="102203"/>
                      </a:cubicBezTo>
                      <a:lnTo>
                        <a:pt x="115824" y="53054"/>
                      </a:lnTo>
                      <a:lnTo>
                        <a:pt x="102870" y="64389"/>
                      </a:lnTo>
                      <a:lnTo>
                        <a:pt x="89535" y="75248"/>
                      </a:lnTo>
                      <a:lnTo>
                        <a:pt x="76581" y="86677"/>
                      </a:lnTo>
                      <a:lnTo>
                        <a:pt x="116015" y="163544"/>
                      </a:lnTo>
                      <a:cubicBezTo>
                        <a:pt x="103972" y="180593"/>
                        <a:pt x="94683" y="199428"/>
                        <a:pt x="88487" y="219361"/>
                      </a:cubicBezTo>
                      <a:lnTo>
                        <a:pt x="3429" y="234791"/>
                      </a:lnTo>
                      <a:lnTo>
                        <a:pt x="2286" y="251936"/>
                      </a:lnTo>
                      <a:lnTo>
                        <a:pt x="1143" y="269177"/>
                      </a:lnTo>
                      <a:lnTo>
                        <a:pt x="0" y="286417"/>
                      </a:lnTo>
                      <a:lnTo>
                        <a:pt x="82391" y="313373"/>
                      </a:lnTo>
                      <a:cubicBezTo>
                        <a:pt x="85969" y="333851"/>
                        <a:pt x="92718" y="353647"/>
                        <a:pt x="102394" y="37204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60643C3B-613D-0D60-D349-FEE9E1288FA9}"/>
                    </a:ext>
                  </a:extLst>
                </p:cNvPr>
                <p:cNvSpPr/>
                <p:nvPr/>
              </p:nvSpPr>
              <p:spPr>
                <a:xfrm>
                  <a:off x="-3578847" y="3654933"/>
                  <a:ext cx="222694" cy="222694"/>
                </a:xfrm>
                <a:custGeom>
                  <a:avLst/>
                  <a:gdLst>
                    <a:gd name="connsiteX0" fmla="*/ 222694 w 222694"/>
                    <a:gd name="connsiteY0" fmla="*/ 111347 h 222694"/>
                    <a:gd name="connsiteX1" fmla="*/ 111347 w 222694"/>
                    <a:gd name="connsiteY1" fmla="*/ 222695 h 222694"/>
                    <a:gd name="connsiteX2" fmla="*/ 0 w 222694"/>
                    <a:gd name="connsiteY2" fmla="*/ 111347 h 222694"/>
                    <a:gd name="connsiteX3" fmla="*/ 111347 w 222694"/>
                    <a:gd name="connsiteY3" fmla="*/ 0 h 222694"/>
                    <a:gd name="connsiteX4" fmla="*/ 222694 w 222694"/>
                    <a:gd name="connsiteY4" fmla="*/ 111347 h 2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94" h="222694">
                      <a:moveTo>
                        <a:pt x="222694" y="111347"/>
                      </a:moveTo>
                      <a:cubicBezTo>
                        <a:pt x="222694" y="172843"/>
                        <a:pt x="172843" y="222695"/>
                        <a:pt x="111347" y="222695"/>
                      </a:cubicBezTo>
                      <a:cubicBezTo>
                        <a:pt x="49852" y="222695"/>
                        <a:pt x="0" y="172843"/>
                        <a:pt x="0" y="111347"/>
                      </a:cubicBezTo>
                      <a:cubicBezTo>
                        <a:pt x="0" y="49852"/>
                        <a:pt x="49852" y="0"/>
                        <a:pt x="111347" y="0"/>
                      </a:cubicBezTo>
                      <a:cubicBezTo>
                        <a:pt x="172843" y="0"/>
                        <a:pt x="222694" y="49852"/>
                        <a:pt x="222694" y="11134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7D29443E-BB73-3B1D-C6F1-1C90B121D9FA}"/>
                    </a:ext>
                  </a:extLst>
                </p:cNvPr>
                <p:cNvSpPr/>
                <p:nvPr/>
              </p:nvSpPr>
              <p:spPr>
                <a:xfrm>
                  <a:off x="-4412094" y="3248025"/>
                  <a:ext cx="838965" cy="574548"/>
                </a:xfrm>
                <a:custGeom>
                  <a:avLst/>
                  <a:gdLst>
                    <a:gd name="connsiteX0" fmla="*/ 838962 w 838965"/>
                    <a:gd name="connsiteY0" fmla="*/ 264128 h 574548"/>
                    <a:gd name="connsiteX1" fmla="*/ 838962 w 838965"/>
                    <a:gd name="connsiteY1" fmla="*/ 23717 h 574548"/>
                    <a:gd name="connsiteX2" fmla="*/ 816010 w 838965"/>
                    <a:gd name="connsiteY2" fmla="*/ 3 h 574548"/>
                    <a:gd name="connsiteX3" fmla="*/ 815626 w 838965"/>
                    <a:gd name="connsiteY3" fmla="*/ 0 h 574548"/>
                    <a:gd name="connsiteX4" fmla="*/ 23336 w 838965"/>
                    <a:gd name="connsiteY4" fmla="*/ 0 h 574548"/>
                    <a:gd name="connsiteX5" fmla="*/ 0 w 838965"/>
                    <a:gd name="connsiteY5" fmla="*/ 23336 h 574548"/>
                    <a:gd name="connsiteX6" fmla="*/ 0 w 838965"/>
                    <a:gd name="connsiteY6" fmla="*/ 551212 h 574548"/>
                    <a:gd name="connsiteX7" fmla="*/ 23336 w 838965"/>
                    <a:gd name="connsiteY7" fmla="*/ 574548 h 574548"/>
                    <a:gd name="connsiteX8" fmla="*/ 654177 w 838965"/>
                    <a:gd name="connsiteY8" fmla="*/ 574548 h 57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8965" h="574548">
                      <a:moveTo>
                        <a:pt x="838962" y="264128"/>
                      </a:moveTo>
                      <a:lnTo>
                        <a:pt x="838962" y="23717"/>
                      </a:lnTo>
                      <a:cubicBezTo>
                        <a:pt x="839172" y="10831"/>
                        <a:pt x="828896" y="214"/>
                        <a:pt x="816010" y="3"/>
                      </a:cubicBezTo>
                      <a:cubicBezTo>
                        <a:pt x="815882" y="1"/>
                        <a:pt x="815754" y="0"/>
                        <a:pt x="815626" y="0"/>
                      </a:cubicBezTo>
                      <a:lnTo>
                        <a:pt x="23336" y="0"/>
                      </a:lnTo>
                      <a:cubicBezTo>
                        <a:pt x="10448" y="0"/>
                        <a:pt x="0" y="10448"/>
                        <a:pt x="0" y="23336"/>
                      </a:cubicBezTo>
                      <a:lnTo>
                        <a:pt x="0" y="551212"/>
                      </a:lnTo>
                      <a:cubicBezTo>
                        <a:pt x="0" y="564100"/>
                        <a:pt x="10448" y="574548"/>
                        <a:pt x="23336" y="574548"/>
                      </a:cubicBezTo>
                      <a:lnTo>
                        <a:pt x="654177" y="574548"/>
                      </a:ln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B425BC3F-4043-A62B-116A-03997D51518F}"/>
                    </a:ext>
                  </a:extLst>
                </p:cNvPr>
                <p:cNvSpPr/>
                <p:nvPr/>
              </p:nvSpPr>
              <p:spPr>
                <a:xfrm>
                  <a:off x="-4572780" y="3890295"/>
                  <a:ext cx="849344" cy="84963"/>
                </a:xfrm>
                <a:custGeom>
                  <a:avLst/>
                  <a:gdLst>
                    <a:gd name="connsiteX0" fmla="*/ 849344 w 849344"/>
                    <a:gd name="connsiteY0" fmla="*/ 84963 h 84963"/>
                    <a:gd name="connsiteX1" fmla="*/ 68294 w 849344"/>
                    <a:gd name="connsiteY1" fmla="*/ 84963 h 84963"/>
                    <a:gd name="connsiteX2" fmla="*/ 0 w 849344"/>
                    <a:gd name="connsiteY2" fmla="*/ 55245 h 84963"/>
                    <a:gd name="connsiteX3" fmla="*/ 0 w 849344"/>
                    <a:gd name="connsiteY3" fmla="*/ 0 h 84963"/>
                    <a:gd name="connsiteX4" fmla="*/ 111157 w 849344"/>
                    <a:gd name="connsiteY4" fmla="*/ 0 h 8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9344" h="84963">
                      <a:moveTo>
                        <a:pt x="849344" y="84963"/>
                      </a:moveTo>
                      <a:lnTo>
                        <a:pt x="68294" y="84963"/>
                      </a:lnTo>
                      <a:cubicBezTo>
                        <a:pt x="68294" y="84963"/>
                        <a:pt x="18859" y="85439"/>
                        <a:pt x="0" y="55245"/>
                      </a:cubicBezTo>
                      <a:lnTo>
                        <a:pt x="0" y="0"/>
                      </a:lnTo>
                      <a:lnTo>
                        <a:pt x="111157" y="0"/>
                      </a:ln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18FB128-E328-D898-6A76-927A0902687D}"/>
                    </a:ext>
                  </a:extLst>
                </p:cNvPr>
                <p:cNvSpPr/>
                <p:nvPr/>
              </p:nvSpPr>
              <p:spPr>
                <a:xfrm>
                  <a:off x="-4472387" y="3193827"/>
                  <a:ext cx="955738" cy="696563"/>
                </a:xfrm>
                <a:custGeom>
                  <a:avLst/>
                  <a:gdLst>
                    <a:gd name="connsiteX0" fmla="*/ 955739 w 955738"/>
                    <a:gd name="connsiteY0" fmla="*/ 263176 h 696563"/>
                    <a:gd name="connsiteX1" fmla="*/ 955739 w 955738"/>
                    <a:gd name="connsiteY1" fmla="*/ 23241 h 696563"/>
                    <a:gd name="connsiteX2" fmla="*/ 932402 w 955738"/>
                    <a:gd name="connsiteY2" fmla="*/ 0 h 696563"/>
                    <a:gd name="connsiteX3" fmla="*/ 23336 w 955738"/>
                    <a:gd name="connsiteY3" fmla="*/ 0 h 696563"/>
                    <a:gd name="connsiteX4" fmla="*/ 0 w 955738"/>
                    <a:gd name="connsiteY4" fmla="*/ 23146 h 696563"/>
                    <a:gd name="connsiteX5" fmla="*/ 0 w 955738"/>
                    <a:gd name="connsiteY5" fmla="*/ 23241 h 696563"/>
                    <a:gd name="connsiteX6" fmla="*/ 0 w 955738"/>
                    <a:gd name="connsiteY6" fmla="*/ 673323 h 696563"/>
                    <a:gd name="connsiteX7" fmla="*/ 23241 w 955738"/>
                    <a:gd name="connsiteY7" fmla="*/ 696564 h 696563"/>
                    <a:gd name="connsiteX8" fmla="*/ 23336 w 955738"/>
                    <a:gd name="connsiteY8" fmla="*/ 696564 h 696563"/>
                    <a:gd name="connsiteX9" fmla="*/ 741140 w 955738"/>
                    <a:gd name="connsiteY9" fmla="*/ 696564 h 696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5738" h="696563">
                      <a:moveTo>
                        <a:pt x="955739" y="263176"/>
                      </a:moveTo>
                      <a:lnTo>
                        <a:pt x="955739" y="23241"/>
                      </a:lnTo>
                      <a:cubicBezTo>
                        <a:pt x="955686" y="10390"/>
                        <a:pt x="945253" y="0"/>
                        <a:pt x="932402" y="0"/>
                      </a:cubicBezTo>
                      <a:lnTo>
                        <a:pt x="23336" y="0"/>
                      </a:lnTo>
                      <a:cubicBezTo>
                        <a:pt x="10501" y="-52"/>
                        <a:pt x="53" y="10310"/>
                        <a:pt x="0" y="23146"/>
                      </a:cubicBezTo>
                      <a:cubicBezTo>
                        <a:pt x="0" y="23178"/>
                        <a:pt x="0" y="23209"/>
                        <a:pt x="0" y="23241"/>
                      </a:cubicBezTo>
                      <a:lnTo>
                        <a:pt x="0" y="673323"/>
                      </a:lnTo>
                      <a:cubicBezTo>
                        <a:pt x="0" y="686158"/>
                        <a:pt x="10405" y="696564"/>
                        <a:pt x="23241" y="696564"/>
                      </a:cubicBezTo>
                      <a:cubicBezTo>
                        <a:pt x="23273" y="696564"/>
                        <a:pt x="23304" y="696564"/>
                        <a:pt x="23336" y="696564"/>
                      </a:cubicBezTo>
                      <a:lnTo>
                        <a:pt x="741140" y="696564"/>
                      </a:ln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26BE98F1-E36B-9666-53C0-354B486B4C51}"/>
                    </a:ext>
                  </a:extLst>
                </p:cNvPr>
                <p:cNvSpPr/>
                <p:nvPr/>
              </p:nvSpPr>
              <p:spPr>
                <a:xfrm rot="-10800000">
                  <a:off x="-4420476" y="3130105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F76E65C-D8EB-BAFE-D0C2-BB4CE1F03B0A}"/>
                    </a:ext>
                  </a:extLst>
                </p:cNvPr>
                <p:cNvSpPr/>
                <p:nvPr/>
              </p:nvSpPr>
              <p:spPr>
                <a:xfrm rot="-10800000">
                  <a:off x="-4504105" y="3012662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A706058-871A-CC8A-B2BB-12CE49C9D315}"/>
                    </a:ext>
                  </a:extLst>
                </p:cNvPr>
                <p:cNvSpPr/>
                <p:nvPr/>
              </p:nvSpPr>
              <p:spPr>
                <a:xfrm rot="-10800000">
                  <a:off x="-4387614" y="2884455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4B727863-3861-8391-E070-0AB2E562B28B}"/>
                    </a:ext>
                  </a:extLst>
                </p:cNvPr>
                <p:cNvSpPr/>
                <p:nvPr/>
              </p:nvSpPr>
              <p:spPr>
                <a:xfrm rot="-10800000">
                  <a:off x="-4830527" y="2826162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3A25295-70CB-0936-6525-E7870B5857D0}"/>
                    </a:ext>
                  </a:extLst>
                </p:cNvPr>
                <p:cNvSpPr/>
                <p:nvPr/>
              </p:nvSpPr>
              <p:spPr>
                <a:xfrm rot="-10800000">
                  <a:off x="-4293793" y="3079527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ABEF5496-B18C-A13A-DD75-A30953F5C39A}"/>
                    </a:ext>
                  </a:extLst>
                </p:cNvPr>
                <p:cNvSpPr/>
                <p:nvPr/>
              </p:nvSpPr>
              <p:spPr>
                <a:xfrm rot="-10800000">
                  <a:off x="-4583829" y="3142202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17268B03-0786-6BB5-828B-851FC3F19A93}"/>
                    </a:ext>
                  </a:extLst>
                </p:cNvPr>
                <p:cNvSpPr/>
                <p:nvPr/>
              </p:nvSpPr>
              <p:spPr>
                <a:xfrm rot="-10800000">
                  <a:off x="-4603356" y="3336798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E80F6E1-4C74-8D68-1702-6A0ADDB62F8E}"/>
                    </a:ext>
                  </a:extLst>
                </p:cNvPr>
                <p:cNvSpPr/>
                <p:nvPr/>
              </p:nvSpPr>
              <p:spPr>
                <a:xfrm rot="-10800000">
                  <a:off x="-4731657" y="3220212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AD69BD7C-4935-B636-AAAE-2343B52308CB}"/>
                    </a:ext>
                  </a:extLst>
                </p:cNvPr>
                <p:cNvSpPr/>
                <p:nvPr/>
              </p:nvSpPr>
              <p:spPr>
                <a:xfrm rot="-10800000">
                  <a:off x="-4663077" y="3001232"/>
                  <a:ext cx="59721" cy="59721"/>
                </a:xfrm>
                <a:custGeom>
                  <a:avLst/>
                  <a:gdLst>
                    <a:gd name="connsiteX0" fmla="*/ 0 w 59721"/>
                    <a:gd name="connsiteY0" fmla="*/ 0 h 59721"/>
                    <a:gd name="connsiteX1" fmla="*/ 59722 w 59721"/>
                    <a:gd name="connsiteY1" fmla="*/ 0 h 59721"/>
                    <a:gd name="connsiteX2" fmla="*/ 59722 w 59721"/>
                    <a:gd name="connsiteY2" fmla="*/ 59722 h 59721"/>
                    <a:gd name="connsiteX3" fmla="*/ 0 w 59721"/>
                    <a:gd name="connsiteY3" fmla="*/ 59722 h 5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721" h="59721">
                      <a:moveTo>
                        <a:pt x="0" y="0"/>
                      </a:moveTo>
                      <a:lnTo>
                        <a:pt x="59722" y="0"/>
                      </a:lnTo>
                      <a:lnTo>
                        <a:pt x="59722" y="59722"/>
                      </a:lnTo>
                      <a:lnTo>
                        <a:pt x="0" y="5972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9BC4C1AC-8D80-1E5F-419C-C16B8BF81F15}"/>
                    </a:ext>
                  </a:extLst>
                </p:cNvPr>
                <p:cNvSpPr/>
                <p:nvPr/>
              </p:nvSpPr>
              <p:spPr>
                <a:xfrm>
                  <a:off x="-4240929" y="3372326"/>
                  <a:ext cx="226218" cy="17430"/>
                </a:xfrm>
                <a:custGeom>
                  <a:avLst/>
                  <a:gdLst>
                    <a:gd name="connsiteX0" fmla="*/ 0 w 226218"/>
                    <a:gd name="connsiteY0" fmla="*/ 0 h 17430"/>
                    <a:gd name="connsiteX1" fmla="*/ 226219 w 226218"/>
                    <a:gd name="connsiteY1" fmla="*/ 0 h 17430"/>
                    <a:gd name="connsiteX2" fmla="*/ 226219 w 226218"/>
                    <a:gd name="connsiteY2" fmla="*/ 17431 h 17430"/>
                    <a:gd name="connsiteX3" fmla="*/ 0 w 226218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218" h="17430">
                      <a:moveTo>
                        <a:pt x="0" y="0"/>
                      </a:moveTo>
                      <a:lnTo>
                        <a:pt x="226219" y="0"/>
                      </a:lnTo>
                      <a:lnTo>
                        <a:pt x="226219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E8744BCC-1ADA-CB57-73FB-C5889BA122C1}"/>
                    </a:ext>
                  </a:extLst>
                </p:cNvPr>
                <p:cNvSpPr/>
                <p:nvPr/>
              </p:nvSpPr>
              <p:spPr>
                <a:xfrm rot="10800000">
                  <a:off x="-3990612" y="3372421"/>
                  <a:ext cx="163448" cy="17430"/>
                </a:xfrm>
                <a:custGeom>
                  <a:avLst/>
                  <a:gdLst>
                    <a:gd name="connsiteX0" fmla="*/ 0 w 163448"/>
                    <a:gd name="connsiteY0" fmla="*/ 0 h 17430"/>
                    <a:gd name="connsiteX1" fmla="*/ 163449 w 163448"/>
                    <a:gd name="connsiteY1" fmla="*/ 0 h 17430"/>
                    <a:gd name="connsiteX2" fmla="*/ 163449 w 163448"/>
                    <a:gd name="connsiteY2" fmla="*/ 17431 h 17430"/>
                    <a:gd name="connsiteX3" fmla="*/ 0 w 163448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448" h="17430">
                      <a:moveTo>
                        <a:pt x="0" y="0"/>
                      </a:moveTo>
                      <a:lnTo>
                        <a:pt x="163449" y="0"/>
                      </a:lnTo>
                      <a:lnTo>
                        <a:pt x="163449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DBAD4889-017E-EAB4-F037-159B4BF9D76F}"/>
                    </a:ext>
                  </a:extLst>
                </p:cNvPr>
                <p:cNvSpPr/>
                <p:nvPr/>
              </p:nvSpPr>
              <p:spPr>
                <a:xfrm>
                  <a:off x="-4181493" y="3450145"/>
                  <a:ext cx="303276" cy="17430"/>
                </a:xfrm>
                <a:custGeom>
                  <a:avLst/>
                  <a:gdLst>
                    <a:gd name="connsiteX0" fmla="*/ 0 w 303276"/>
                    <a:gd name="connsiteY0" fmla="*/ 0 h 17430"/>
                    <a:gd name="connsiteX1" fmla="*/ 303276 w 303276"/>
                    <a:gd name="connsiteY1" fmla="*/ 0 h 17430"/>
                    <a:gd name="connsiteX2" fmla="*/ 303276 w 303276"/>
                    <a:gd name="connsiteY2" fmla="*/ 17431 h 17430"/>
                    <a:gd name="connsiteX3" fmla="*/ 0 w 303276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276" h="17430">
                      <a:moveTo>
                        <a:pt x="0" y="0"/>
                      </a:moveTo>
                      <a:lnTo>
                        <a:pt x="303276" y="0"/>
                      </a:lnTo>
                      <a:lnTo>
                        <a:pt x="303276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66940E3B-8AA5-B6C0-8555-59E977013444}"/>
                    </a:ext>
                  </a:extLst>
                </p:cNvPr>
                <p:cNvSpPr/>
                <p:nvPr/>
              </p:nvSpPr>
              <p:spPr>
                <a:xfrm rot="-10800000">
                  <a:off x="-3754392" y="3450240"/>
                  <a:ext cx="93535" cy="17430"/>
                </a:xfrm>
                <a:custGeom>
                  <a:avLst/>
                  <a:gdLst>
                    <a:gd name="connsiteX0" fmla="*/ 0 w 93535"/>
                    <a:gd name="connsiteY0" fmla="*/ 0 h 17430"/>
                    <a:gd name="connsiteX1" fmla="*/ 93535 w 93535"/>
                    <a:gd name="connsiteY1" fmla="*/ 0 h 17430"/>
                    <a:gd name="connsiteX2" fmla="*/ 93535 w 93535"/>
                    <a:gd name="connsiteY2" fmla="*/ 17431 h 17430"/>
                    <a:gd name="connsiteX3" fmla="*/ 0 w 93535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535" h="17430">
                      <a:moveTo>
                        <a:pt x="0" y="0"/>
                      </a:moveTo>
                      <a:lnTo>
                        <a:pt x="93535" y="0"/>
                      </a:lnTo>
                      <a:lnTo>
                        <a:pt x="93535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3346F3E1-862C-8C06-4F59-73A9B085B821}"/>
                    </a:ext>
                  </a:extLst>
                </p:cNvPr>
                <p:cNvSpPr/>
                <p:nvPr/>
              </p:nvSpPr>
              <p:spPr>
                <a:xfrm>
                  <a:off x="-3865359" y="3450145"/>
                  <a:ext cx="95154" cy="17430"/>
                </a:xfrm>
                <a:custGeom>
                  <a:avLst/>
                  <a:gdLst>
                    <a:gd name="connsiteX0" fmla="*/ 0 w 95154"/>
                    <a:gd name="connsiteY0" fmla="*/ 0 h 17430"/>
                    <a:gd name="connsiteX1" fmla="*/ 95155 w 95154"/>
                    <a:gd name="connsiteY1" fmla="*/ 0 h 17430"/>
                    <a:gd name="connsiteX2" fmla="*/ 95155 w 95154"/>
                    <a:gd name="connsiteY2" fmla="*/ 17431 h 17430"/>
                    <a:gd name="connsiteX3" fmla="*/ 0 w 95154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154" h="17430">
                      <a:moveTo>
                        <a:pt x="0" y="0"/>
                      </a:moveTo>
                      <a:lnTo>
                        <a:pt x="95155" y="0"/>
                      </a:lnTo>
                      <a:lnTo>
                        <a:pt x="95155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FD3FE57-D5B0-C800-9B10-526915EEC5B1}"/>
                    </a:ext>
                  </a:extLst>
                </p:cNvPr>
                <p:cNvSpPr/>
                <p:nvPr/>
              </p:nvSpPr>
              <p:spPr>
                <a:xfrm>
                  <a:off x="-4080719" y="3528060"/>
                  <a:ext cx="265366" cy="17430"/>
                </a:xfrm>
                <a:custGeom>
                  <a:avLst/>
                  <a:gdLst>
                    <a:gd name="connsiteX0" fmla="*/ 0 w 265366"/>
                    <a:gd name="connsiteY0" fmla="*/ 0 h 17430"/>
                    <a:gd name="connsiteX1" fmla="*/ 265367 w 265366"/>
                    <a:gd name="connsiteY1" fmla="*/ 0 h 17430"/>
                    <a:gd name="connsiteX2" fmla="*/ 265367 w 265366"/>
                    <a:gd name="connsiteY2" fmla="*/ 17431 h 17430"/>
                    <a:gd name="connsiteX3" fmla="*/ 0 w 265366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366" h="17430">
                      <a:moveTo>
                        <a:pt x="0" y="0"/>
                      </a:moveTo>
                      <a:lnTo>
                        <a:pt x="265367" y="0"/>
                      </a:lnTo>
                      <a:lnTo>
                        <a:pt x="265367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AD7C5297-8336-4D99-6E18-E9D1EA9D631F}"/>
                    </a:ext>
                  </a:extLst>
                </p:cNvPr>
                <p:cNvSpPr/>
                <p:nvPr/>
              </p:nvSpPr>
              <p:spPr>
                <a:xfrm rot="10800000">
                  <a:off x="-4153585" y="3528060"/>
                  <a:ext cx="55530" cy="17430"/>
                </a:xfrm>
                <a:custGeom>
                  <a:avLst/>
                  <a:gdLst>
                    <a:gd name="connsiteX0" fmla="*/ 0 w 55530"/>
                    <a:gd name="connsiteY0" fmla="*/ 0 h 17430"/>
                    <a:gd name="connsiteX1" fmla="*/ 55531 w 55530"/>
                    <a:gd name="connsiteY1" fmla="*/ 0 h 17430"/>
                    <a:gd name="connsiteX2" fmla="*/ 55531 w 55530"/>
                    <a:gd name="connsiteY2" fmla="*/ 17431 h 17430"/>
                    <a:gd name="connsiteX3" fmla="*/ 0 w 55530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530" h="17430">
                      <a:moveTo>
                        <a:pt x="0" y="0"/>
                      </a:moveTo>
                      <a:lnTo>
                        <a:pt x="55531" y="0"/>
                      </a:lnTo>
                      <a:lnTo>
                        <a:pt x="55531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D09ABFFE-2F0E-22B2-1C68-ADA33153E2B1}"/>
                    </a:ext>
                  </a:extLst>
                </p:cNvPr>
                <p:cNvSpPr/>
                <p:nvPr/>
              </p:nvSpPr>
              <p:spPr>
                <a:xfrm>
                  <a:off x="-4240929" y="3588258"/>
                  <a:ext cx="181070" cy="17430"/>
                </a:xfrm>
                <a:custGeom>
                  <a:avLst/>
                  <a:gdLst>
                    <a:gd name="connsiteX0" fmla="*/ 0 w 181070"/>
                    <a:gd name="connsiteY0" fmla="*/ 0 h 17430"/>
                    <a:gd name="connsiteX1" fmla="*/ 181070 w 181070"/>
                    <a:gd name="connsiteY1" fmla="*/ 0 h 17430"/>
                    <a:gd name="connsiteX2" fmla="*/ 181070 w 181070"/>
                    <a:gd name="connsiteY2" fmla="*/ 17431 h 17430"/>
                    <a:gd name="connsiteX3" fmla="*/ 0 w 181070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070" h="17430">
                      <a:moveTo>
                        <a:pt x="0" y="0"/>
                      </a:moveTo>
                      <a:lnTo>
                        <a:pt x="181070" y="0"/>
                      </a:lnTo>
                      <a:lnTo>
                        <a:pt x="181070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EB8A48DE-9EE2-AFF2-C2A8-C1221737C8A1}"/>
                    </a:ext>
                  </a:extLst>
                </p:cNvPr>
                <p:cNvSpPr/>
                <p:nvPr/>
              </p:nvSpPr>
              <p:spPr>
                <a:xfrm>
                  <a:off x="-4045857" y="3588258"/>
                  <a:ext cx="62198" cy="17430"/>
                </a:xfrm>
                <a:custGeom>
                  <a:avLst/>
                  <a:gdLst>
                    <a:gd name="connsiteX0" fmla="*/ 0 w 62198"/>
                    <a:gd name="connsiteY0" fmla="*/ 0 h 17430"/>
                    <a:gd name="connsiteX1" fmla="*/ 62198 w 62198"/>
                    <a:gd name="connsiteY1" fmla="*/ 0 h 17430"/>
                    <a:gd name="connsiteX2" fmla="*/ 62198 w 62198"/>
                    <a:gd name="connsiteY2" fmla="*/ 17431 h 17430"/>
                    <a:gd name="connsiteX3" fmla="*/ 0 w 62198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98" h="17430">
                      <a:moveTo>
                        <a:pt x="0" y="0"/>
                      </a:moveTo>
                      <a:lnTo>
                        <a:pt x="62198" y="0"/>
                      </a:lnTo>
                      <a:lnTo>
                        <a:pt x="62198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245E49EA-5774-29EB-1AFB-570E9C5018EF}"/>
                    </a:ext>
                  </a:extLst>
                </p:cNvPr>
                <p:cNvSpPr/>
                <p:nvPr/>
              </p:nvSpPr>
              <p:spPr>
                <a:xfrm>
                  <a:off x="-3966324" y="3588258"/>
                  <a:ext cx="247554" cy="17430"/>
                </a:xfrm>
                <a:custGeom>
                  <a:avLst/>
                  <a:gdLst>
                    <a:gd name="connsiteX0" fmla="*/ 0 w 247554"/>
                    <a:gd name="connsiteY0" fmla="*/ 0 h 17430"/>
                    <a:gd name="connsiteX1" fmla="*/ 247555 w 247554"/>
                    <a:gd name="connsiteY1" fmla="*/ 0 h 17430"/>
                    <a:gd name="connsiteX2" fmla="*/ 247555 w 247554"/>
                    <a:gd name="connsiteY2" fmla="*/ 17431 h 17430"/>
                    <a:gd name="connsiteX3" fmla="*/ 0 w 247554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554" h="17430">
                      <a:moveTo>
                        <a:pt x="0" y="0"/>
                      </a:moveTo>
                      <a:lnTo>
                        <a:pt x="247555" y="0"/>
                      </a:lnTo>
                      <a:lnTo>
                        <a:pt x="247555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AE5EE59-56F1-CC54-211A-B9FE838B0D69}"/>
                    </a:ext>
                  </a:extLst>
                </p:cNvPr>
                <p:cNvSpPr/>
                <p:nvPr/>
              </p:nvSpPr>
              <p:spPr>
                <a:xfrm>
                  <a:off x="-4181493" y="3666172"/>
                  <a:ext cx="93916" cy="17430"/>
                </a:xfrm>
                <a:custGeom>
                  <a:avLst/>
                  <a:gdLst>
                    <a:gd name="connsiteX0" fmla="*/ 0 w 93916"/>
                    <a:gd name="connsiteY0" fmla="*/ 0 h 17430"/>
                    <a:gd name="connsiteX1" fmla="*/ 93917 w 93916"/>
                    <a:gd name="connsiteY1" fmla="*/ 0 h 17430"/>
                    <a:gd name="connsiteX2" fmla="*/ 93917 w 93916"/>
                    <a:gd name="connsiteY2" fmla="*/ 17431 h 17430"/>
                    <a:gd name="connsiteX3" fmla="*/ 0 w 93916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916" h="17430">
                      <a:moveTo>
                        <a:pt x="0" y="0"/>
                      </a:moveTo>
                      <a:lnTo>
                        <a:pt x="93917" y="0"/>
                      </a:lnTo>
                      <a:lnTo>
                        <a:pt x="93917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4D0A866-E72E-9DD0-BF12-CB9E55E7AD41}"/>
                    </a:ext>
                  </a:extLst>
                </p:cNvPr>
                <p:cNvSpPr/>
                <p:nvPr/>
              </p:nvSpPr>
              <p:spPr>
                <a:xfrm rot="-10800000">
                  <a:off x="-4059954" y="3666172"/>
                  <a:ext cx="222980" cy="17430"/>
                </a:xfrm>
                <a:custGeom>
                  <a:avLst/>
                  <a:gdLst>
                    <a:gd name="connsiteX0" fmla="*/ 0 w 222980"/>
                    <a:gd name="connsiteY0" fmla="*/ 0 h 17430"/>
                    <a:gd name="connsiteX1" fmla="*/ 222980 w 222980"/>
                    <a:gd name="connsiteY1" fmla="*/ 0 h 17430"/>
                    <a:gd name="connsiteX2" fmla="*/ 222980 w 222980"/>
                    <a:gd name="connsiteY2" fmla="*/ 17431 h 17430"/>
                    <a:gd name="connsiteX3" fmla="*/ 0 w 222980"/>
                    <a:gd name="connsiteY3" fmla="*/ 17431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980" h="17430">
                      <a:moveTo>
                        <a:pt x="0" y="0"/>
                      </a:moveTo>
                      <a:lnTo>
                        <a:pt x="222980" y="0"/>
                      </a:lnTo>
                      <a:lnTo>
                        <a:pt x="222980" y="17431"/>
                      </a:lnTo>
                      <a:lnTo>
                        <a:pt x="0" y="174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B2C507FE-CB9E-33C0-E84E-B18FC718309F}"/>
                    </a:ext>
                  </a:extLst>
                </p:cNvPr>
                <p:cNvSpPr/>
                <p:nvPr/>
              </p:nvSpPr>
              <p:spPr>
                <a:xfrm>
                  <a:off x="-4321511" y="3319176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1DDD766B-FBB5-BF91-1914-CE4EB78DE900}"/>
                    </a:ext>
                  </a:extLst>
                </p:cNvPr>
                <p:cNvSpPr/>
                <p:nvPr/>
              </p:nvSpPr>
              <p:spPr>
                <a:xfrm>
                  <a:off x="-4321511" y="3385089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495AFDF7-32E8-D2BD-6433-1EBC894DCF6C}"/>
                    </a:ext>
                  </a:extLst>
                </p:cNvPr>
                <p:cNvSpPr/>
                <p:nvPr/>
              </p:nvSpPr>
              <p:spPr>
                <a:xfrm>
                  <a:off x="-4321511" y="3451098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A5FA037-9A9E-E22E-8E74-FE4DB6A31AC8}"/>
                    </a:ext>
                  </a:extLst>
                </p:cNvPr>
                <p:cNvSpPr/>
                <p:nvPr/>
              </p:nvSpPr>
              <p:spPr>
                <a:xfrm>
                  <a:off x="-4321511" y="3517011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BF6239-4E10-0B67-9930-FBFFF03372C8}"/>
                    </a:ext>
                  </a:extLst>
                </p:cNvPr>
                <p:cNvSpPr/>
                <p:nvPr/>
              </p:nvSpPr>
              <p:spPr>
                <a:xfrm>
                  <a:off x="-4321511" y="3582924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4293A01C-0BEC-93B2-297F-89837C7B58DF}"/>
                    </a:ext>
                  </a:extLst>
                </p:cNvPr>
                <p:cNvSpPr/>
                <p:nvPr/>
              </p:nvSpPr>
              <p:spPr>
                <a:xfrm>
                  <a:off x="-4321511" y="3648932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E9FE043C-ECD1-E272-7D1C-8C9AAE41AC95}"/>
                    </a:ext>
                  </a:extLst>
                </p:cNvPr>
                <p:cNvSpPr/>
                <p:nvPr/>
              </p:nvSpPr>
              <p:spPr>
                <a:xfrm>
                  <a:off x="-4321511" y="3714845"/>
                  <a:ext cx="25050" cy="25050"/>
                </a:xfrm>
                <a:custGeom>
                  <a:avLst/>
                  <a:gdLst>
                    <a:gd name="connsiteX0" fmla="*/ 15526 w 25050"/>
                    <a:gd name="connsiteY0" fmla="*/ 0 h 25050"/>
                    <a:gd name="connsiteX1" fmla="*/ 25051 w 25050"/>
                    <a:gd name="connsiteY1" fmla="*/ 0 h 25050"/>
                    <a:gd name="connsiteX2" fmla="*/ 25051 w 25050"/>
                    <a:gd name="connsiteY2" fmla="*/ 25051 h 25050"/>
                    <a:gd name="connsiteX3" fmla="*/ 15526 w 25050"/>
                    <a:gd name="connsiteY3" fmla="*/ 25051 h 25050"/>
                    <a:gd name="connsiteX4" fmla="*/ 9525 w 25050"/>
                    <a:gd name="connsiteY4" fmla="*/ 25051 h 25050"/>
                    <a:gd name="connsiteX5" fmla="*/ 9525 w 25050"/>
                    <a:gd name="connsiteY5" fmla="*/ 0 h 25050"/>
                    <a:gd name="connsiteX6" fmla="*/ 0 w 25050"/>
                    <a:gd name="connsiteY6" fmla="*/ 0 h 25050"/>
                    <a:gd name="connsiteX7" fmla="*/ 9525 w 25050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50" h="25050">
                      <a:moveTo>
                        <a:pt x="15526" y="0"/>
                      </a:moveTo>
                      <a:cubicBezTo>
                        <a:pt x="20786" y="0"/>
                        <a:pt x="25051" y="0"/>
                        <a:pt x="25051" y="0"/>
                      </a:cubicBezTo>
                      <a:lnTo>
                        <a:pt x="25051" y="25051"/>
                      </a:lnTo>
                      <a:cubicBezTo>
                        <a:pt x="25051" y="25051"/>
                        <a:pt x="20786" y="25051"/>
                        <a:pt x="15526" y="25051"/>
                      </a:cubicBezTo>
                      <a:lnTo>
                        <a:pt x="9525" y="25051"/>
                      </a:lnTo>
                      <a:lnTo>
                        <a:pt x="9525" y="0"/>
                      </a:lnTo>
                      <a:cubicBezTo>
                        <a:pt x="4265" y="0"/>
                        <a:pt x="0" y="0"/>
                        <a:pt x="0" y="0"/>
                      </a:cubicBezTo>
                      <a:cubicBezTo>
                        <a:pt x="0" y="0"/>
                        <a:pt x="4265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</p:grp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1361519-BDB6-7C69-9BE3-D4B7F47DB056}"/>
              </a:ext>
            </a:extLst>
          </p:cNvPr>
          <p:cNvGrpSpPr/>
          <p:nvPr/>
        </p:nvGrpSpPr>
        <p:grpSpPr>
          <a:xfrm>
            <a:off x="1511094" y="2511880"/>
            <a:ext cx="3009900" cy="5521199"/>
            <a:chOff x="1007396" y="1901488"/>
            <a:chExt cx="2006600" cy="3680799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613883-2C81-837E-7639-662ED12553AE}"/>
                </a:ext>
              </a:extLst>
            </p:cNvPr>
            <p:cNvCxnSpPr>
              <a:cxnSpLocks/>
            </p:cNvCxnSpPr>
            <p:nvPr/>
          </p:nvCxnSpPr>
          <p:spPr>
            <a:xfrm>
              <a:off x="2010696" y="4154288"/>
              <a:ext cx="1" cy="1427999"/>
            </a:xfrm>
            <a:prstGeom prst="line">
              <a:avLst/>
            </a:prstGeom>
            <a:noFill/>
            <a:ln w="9525" cap="rnd" cmpd="sng" algn="ctr">
              <a:gradFill flip="none" rotWithShape="1">
                <a:gsLst>
                  <a:gs pos="0">
                    <a:srgbClr val="FFFFFF">
                      <a:alpha val="50000"/>
                    </a:srgbClr>
                  </a:gs>
                  <a:gs pos="75000">
                    <a:srgbClr val="FFFFFF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round/>
            </a:ln>
            <a:effectLst/>
          </p:spPr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EF415B5-3775-91FB-CD92-E65E6F01608F}"/>
                </a:ext>
              </a:extLst>
            </p:cNvPr>
            <p:cNvSpPr txBox="1"/>
            <p:nvPr/>
          </p:nvSpPr>
          <p:spPr>
            <a:xfrm>
              <a:off x="1007396" y="1901488"/>
              <a:ext cx="2006600" cy="80021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371600">
                <a:defRPr/>
              </a:pP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Creación</a:t>
              </a:r>
              <a:r>
                <a:rPr lang="en-US" sz="3600" b="1" kern="0" dirty="0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 de </a:t>
              </a: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conciencia</a:t>
              </a:r>
              <a:endParaRPr lang="en-US" sz="3600" b="1" kern="0" dirty="0">
                <a:gradFill flip="none" rotWithShape="1">
                  <a:gsLst>
                    <a:gs pos="0">
                      <a:srgbClr val="FF28EF"/>
                    </a:gs>
                    <a:gs pos="100000">
                      <a:srgbClr val="F2B118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 Display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58E296E0-925A-C176-1CB8-F253F054FCA1}"/>
                </a:ext>
              </a:extLst>
            </p:cNvPr>
            <p:cNvGrpSpPr/>
            <p:nvPr/>
          </p:nvGrpSpPr>
          <p:grpSpPr>
            <a:xfrm>
              <a:off x="1409700" y="2952296"/>
              <a:ext cx="1201992" cy="1201992"/>
              <a:chOff x="1409701" y="3340628"/>
              <a:chExt cx="1201992" cy="1201992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61DBD8B-4782-CA37-2861-1C2AB24F5AC5}"/>
                  </a:ext>
                </a:extLst>
              </p:cNvPr>
              <p:cNvSpPr/>
              <p:nvPr/>
            </p:nvSpPr>
            <p:spPr>
              <a:xfrm>
                <a:off x="1409701" y="3340628"/>
                <a:ext cx="1201992" cy="1201992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80" tIns="68580" rIns="68580" rtlCol="0" anchor="ctr"/>
              <a:lstStyle/>
              <a:p>
                <a:pPr algn="ctr" defTabSz="1371600">
                  <a:defRPr/>
                </a:pPr>
                <a:endParaRPr lang="en-US" sz="2700" kern="0" dirty="0">
                  <a:solidFill>
                    <a:srgbClr val="000000"/>
                  </a:solidFill>
                  <a:latin typeface="Amazon Ember Display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E7B57CB8-FD23-8646-DD1D-D6DF700DD2FD}"/>
                  </a:ext>
                </a:extLst>
              </p:cNvPr>
              <p:cNvGrpSpPr/>
              <p:nvPr/>
            </p:nvGrpSpPr>
            <p:grpSpPr>
              <a:xfrm>
                <a:off x="1739467" y="3670947"/>
                <a:ext cx="542460" cy="541354"/>
                <a:chOff x="1741400" y="3789402"/>
                <a:chExt cx="542460" cy="541354"/>
              </a:xfrm>
            </p:grpSpPr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466925BF-369A-F9E5-CFB3-62EF8D47AC0E}"/>
                    </a:ext>
                  </a:extLst>
                </p:cNvPr>
                <p:cNvSpPr/>
                <p:nvPr/>
              </p:nvSpPr>
              <p:spPr>
                <a:xfrm>
                  <a:off x="1825730" y="3957787"/>
                  <a:ext cx="374757" cy="205557"/>
                </a:xfrm>
                <a:custGeom>
                  <a:avLst/>
                  <a:gdLst>
                    <a:gd name="connsiteX0" fmla="*/ 234224 w 234223"/>
                    <a:gd name="connsiteY0" fmla="*/ 64259 h 128473"/>
                    <a:gd name="connsiteX1" fmla="*/ 117112 w 234223"/>
                    <a:gd name="connsiteY1" fmla="*/ 128473 h 128473"/>
                    <a:gd name="connsiteX2" fmla="*/ 0 w 234223"/>
                    <a:gd name="connsiteY2" fmla="*/ 64259 h 128473"/>
                    <a:gd name="connsiteX3" fmla="*/ 117112 w 234223"/>
                    <a:gd name="connsiteY3" fmla="*/ 0 h 128473"/>
                    <a:gd name="connsiteX4" fmla="*/ 234224 w 234223"/>
                    <a:gd name="connsiteY4" fmla="*/ 64259 h 128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223" h="128473">
                      <a:moveTo>
                        <a:pt x="234224" y="64259"/>
                      </a:moveTo>
                      <a:cubicBezTo>
                        <a:pt x="234224" y="64259"/>
                        <a:pt x="181783" y="128473"/>
                        <a:pt x="117112" y="128473"/>
                      </a:cubicBezTo>
                      <a:cubicBezTo>
                        <a:pt x="52441" y="128473"/>
                        <a:pt x="0" y="64259"/>
                        <a:pt x="0" y="64259"/>
                      </a:cubicBezTo>
                      <a:cubicBezTo>
                        <a:pt x="0" y="64259"/>
                        <a:pt x="52418" y="0"/>
                        <a:pt x="117112" y="0"/>
                      </a:cubicBezTo>
                      <a:cubicBezTo>
                        <a:pt x="181806" y="0"/>
                        <a:pt x="234224" y="64259"/>
                        <a:pt x="234224" y="64259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53AF1235-47E0-5FFF-C7F1-E58D7822040F}"/>
                    </a:ext>
                  </a:extLst>
                </p:cNvPr>
                <p:cNvSpPr/>
                <p:nvPr/>
              </p:nvSpPr>
              <p:spPr>
                <a:xfrm>
                  <a:off x="1910368" y="3957859"/>
                  <a:ext cx="205483" cy="205483"/>
                </a:xfrm>
                <a:custGeom>
                  <a:avLst/>
                  <a:gdLst>
                    <a:gd name="connsiteX0" fmla="*/ 128427 w 128427"/>
                    <a:gd name="connsiteY0" fmla="*/ 64214 h 128427"/>
                    <a:gd name="connsiteX1" fmla="*/ 64214 w 128427"/>
                    <a:gd name="connsiteY1" fmla="*/ 128427 h 128427"/>
                    <a:gd name="connsiteX2" fmla="*/ 0 w 128427"/>
                    <a:gd name="connsiteY2" fmla="*/ 64214 h 128427"/>
                    <a:gd name="connsiteX3" fmla="*/ 64214 w 128427"/>
                    <a:gd name="connsiteY3" fmla="*/ 0 h 128427"/>
                    <a:gd name="connsiteX4" fmla="*/ 128427 w 128427"/>
                    <a:gd name="connsiteY4" fmla="*/ 64214 h 12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427" h="128427">
                      <a:moveTo>
                        <a:pt x="128427" y="64214"/>
                      </a:moveTo>
                      <a:cubicBezTo>
                        <a:pt x="128427" y="99678"/>
                        <a:pt x="99678" y="128427"/>
                        <a:pt x="64214" y="128427"/>
                      </a:cubicBezTo>
                      <a:cubicBezTo>
                        <a:pt x="28749" y="128427"/>
                        <a:pt x="0" y="99678"/>
                        <a:pt x="0" y="64214"/>
                      </a:cubicBezTo>
                      <a:cubicBezTo>
                        <a:pt x="0" y="28749"/>
                        <a:pt x="28749" y="0"/>
                        <a:pt x="64214" y="0"/>
                      </a:cubicBezTo>
                      <a:cubicBezTo>
                        <a:pt x="99678" y="0"/>
                        <a:pt x="128427" y="28749"/>
                        <a:pt x="128427" y="64214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60914C-7B13-AB33-A1B5-79EC9D5AAF5A}"/>
                    </a:ext>
                  </a:extLst>
                </p:cNvPr>
                <p:cNvSpPr/>
                <p:nvPr/>
              </p:nvSpPr>
              <p:spPr>
                <a:xfrm>
                  <a:off x="1970791" y="4024318"/>
                  <a:ext cx="12069" cy="3658"/>
                </a:xfrm>
                <a:custGeom>
                  <a:avLst/>
                  <a:gdLst>
                    <a:gd name="connsiteX0" fmla="*/ 7544 w 7543"/>
                    <a:gd name="connsiteY0" fmla="*/ 0 h 2286"/>
                    <a:gd name="connsiteX1" fmla="*/ 0 w 7543"/>
                    <a:gd name="connsiteY1" fmla="*/ 0 h 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43" h="2286">
                      <a:moveTo>
                        <a:pt x="7544" y="0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81EA476-261E-5769-E72D-A532A026087C}"/>
                    </a:ext>
                  </a:extLst>
                </p:cNvPr>
                <p:cNvSpPr/>
                <p:nvPr/>
              </p:nvSpPr>
              <p:spPr>
                <a:xfrm>
                  <a:off x="1970791" y="4018283"/>
                  <a:ext cx="84600" cy="84637"/>
                </a:xfrm>
                <a:custGeom>
                  <a:avLst/>
                  <a:gdLst>
                    <a:gd name="connsiteX0" fmla="*/ 26449 w 52875"/>
                    <a:gd name="connsiteY0" fmla="*/ 52898 h 52898"/>
                    <a:gd name="connsiteX1" fmla="*/ 0 w 52875"/>
                    <a:gd name="connsiteY1" fmla="*/ 26449 h 52898"/>
                    <a:gd name="connsiteX2" fmla="*/ 0 w 52875"/>
                    <a:gd name="connsiteY2" fmla="*/ 22677 h 52898"/>
                    <a:gd name="connsiteX3" fmla="*/ 22654 w 52875"/>
                    <a:gd name="connsiteY3" fmla="*/ 0 h 52898"/>
                    <a:gd name="connsiteX4" fmla="*/ 26449 w 52875"/>
                    <a:gd name="connsiteY4" fmla="*/ 0 h 52898"/>
                    <a:gd name="connsiteX5" fmla="*/ 52875 w 52875"/>
                    <a:gd name="connsiteY5" fmla="*/ 26426 h 52898"/>
                    <a:gd name="connsiteX6" fmla="*/ 52875 w 52875"/>
                    <a:gd name="connsiteY6" fmla="*/ 26449 h 5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875" h="52898">
                      <a:moveTo>
                        <a:pt x="26449" y="52898"/>
                      </a:moveTo>
                      <a:cubicBezTo>
                        <a:pt x="11842" y="52898"/>
                        <a:pt x="0" y="41057"/>
                        <a:pt x="0" y="26449"/>
                      </a:cubicBezTo>
                      <a:lnTo>
                        <a:pt x="0" y="22677"/>
                      </a:lnTo>
                      <a:cubicBezTo>
                        <a:pt x="12515" y="22665"/>
                        <a:pt x="22654" y="12515"/>
                        <a:pt x="22654" y="0"/>
                      </a:cubicBezTo>
                      <a:lnTo>
                        <a:pt x="26449" y="0"/>
                      </a:lnTo>
                      <a:cubicBezTo>
                        <a:pt x="41043" y="0"/>
                        <a:pt x="52875" y="11831"/>
                        <a:pt x="52875" y="26426"/>
                      </a:cubicBezTo>
                      <a:cubicBezTo>
                        <a:pt x="52875" y="26433"/>
                        <a:pt x="52875" y="26442"/>
                        <a:pt x="52875" y="26449"/>
                      </a:cubicBezTo>
                    </a:path>
                  </a:pathLst>
                </a:custGeom>
                <a:noFill/>
                <a:ln w="1905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0DC0214-F537-BD96-C95F-1FA876DCC985}"/>
                    </a:ext>
                  </a:extLst>
                </p:cNvPr>
                <p:cNvSpPr/>
                <p:nvPr/>
              </p:nvSpPr>
              <p:spPr>
                <a:xfrm>
                  <a:off x="2019144" y="4066637"/>
                  <a:ext cx="36283" cy="36283"/>
                </a:xfrm>
                <a:custGeom>
                  <a:avLst/>
                  <a:gdLst>
                    <a:gd name="connsiteX0" fmla="*/ 22677 w 22677"/>
                    <a:gd name="connsiteY0" fmla="*/ 11339 h 22677"/>
                    <a:gd name="connsiteX1" fmla="*/ 11339 w 22677"/>
                    <a:gd name="connsiteY1" fmla="*/ 22677 h 22677"/>
                    <a:gd name="connsiteX2" fmla="*/ 0 w 22677"/>
                    <a:gd name="connsiteY2" fmla="*/ 11339 h 22677"/>
                    <a:gd name="connsiteX3" fmla="*/ 11339 w 22677"/>
                    <a:gd name="connsiteY3" fmla="*/ 0 h 22677"/>
                    <a:gd name="connsiteX4" fmla="*/ 22677 w 22677"/>
                    <a:gd name="connsiteY4" fmla="*/ 11339 h 22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77" h="22677">
                      <a:moveTo>
                        <a:pt x="22677" y="11339"/>
                      </a:moveTo>
                      <a:cubicBezTo>
                        <a:pt x="22677" y="17601"/>
                        <a:pt x="17601" y="22677"/>
                        <a:pt x="11339" y="22677"/>
                      </a:cubicBezTo>
                      <a:cubicBezTo>
                        <a:pt x="5076" y="22677"/>
                        <a:pt x="0" y="17601"/>
                        <a:pt x="0" y="11339"/>
                      </a:cubicBezTo>
                      <a:cubicBezTo>
                        <a:pt x="0" y="5076"/>
                        <a:pt x="5076" y="0"/>
                        <a:pt x="11339" y="0"/>
                      </a:cubicBezTo>
                      <a:cubicBezTo>
                        <a:pt x="17601" y="0"/>
                        <a:pt x="22677" y="5076"/>
                        <a:pt x="22677" y="1133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53B0E17-8C28-9CD4-87B8-D1DA3121BA6D}"/>
                    </a:ext>
                  </a:extLst>
                </p:cNvPr>
                <p:cNvSpPr/>
                <p:nvPr/>
              </p:nvSpPr>
              <p:spPr>
                <a:xfrm>
                  <a:off x="1819659" y="3909506"/>
                  <a:ext cx="120920" cy="36246"/>
                </a:xfrm>
                <a:custGeom>
                  <a:avLst/>
                  <a:gdLst>
                    <a:gd name="connsiteX0" fmla="*/ 75575 w 75575"/>
                    <a:gd name="connsiteY0" fmla="*/ 22654 h 22654"/>
                    <a:gd name="connsiteX1" fmla="*/ 52898 w 75575"/>
                    <a:gd name="connsiteY1" fmla="*/ 0 h 22654"/>
                    <a:gd name="connsiteX2" fmla="*/ 0 w 75575"/>
                    <a:gd name="connsiteY2" fmla="*/ 0 h 2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575" h="22654">
                      <a:moveTo>
                        <a:pt x="75575" y="22654"/>
                      </a:moveTo>
                      <a:lnTo>
                        <a:pt x="52898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4485A33-BE69-11B4-4CA1-4BD6D90C3DCA}"/>
                    </a:ext>
                  </a:extLst>
                </p:cNvPr>
                <p:cNvSpPr/>
                <p:nvPr/>
              </p:nvSpPr>
              <p:spPr>
                <a:xfrm>
                  <a:off x="2085640" y="4175450"/>
                  <a:ext cx="120883" cy="36246"/>
                </a:xfrm>
                <a:custGeom>
                  <a:avLst/>
                  <a:gdLst>
                    <a:gd name="connsiteX0" fmla="*/ 0 w 75552"/>
                    <a:gd name="connsiteY0" fmla="*/ 0 h 22654"/>
                    <a:gd name="connsiteX1" fmla="*/ 22654 w 75552"/>
                    <a:gd name="connsiteY1" fmla="*/ 22654 h 22654"/>
                    <a:gd name="connsiteX2" fmla="*/ 75552 w 75552"/>
                    <a:gd name="connsiteY2" fmla="*/ 22654 h 2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552" h="22654">
                      <a:moveTo>
                        <a:pt x="0" y="0"/>
                      </a:moveTo>
                      <a:lnTo>
                        <a:pt x="22654" y="22654"/>
                      </a:lnTo>
                      <a:lnTo>
                        <a:pt x="75552" y="22654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 dirty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39C4F03-179A-4263-72C3-E46C91B8EE28}"/>
                    </a:ext>
                  </a:extLst>
                </p:cNvPr>
                <p:cNvSpPr/>
                <p:nvPr/>
              </p:nvSpPr>
              <p:spPr>
                <a:xfrm>
                  <a:off x="1764722" y="3883866"/>
                  <a:ext cx="50547" cy="50547"/>
                </a:xfrm>
                <a:custGeom>
                  <a:avLst/>
                  <a:gdLst>
                    <a:gd name="connsiteX0" fmla="*/ 31593 w 31592"/>
                    <a:gd name="connsiteY0" fmla="*/ 15796 h 31592"/>
                    <a:gd name="connsiteX1" fmla="*/ 15796 w 31592"/>
                    <a:gd name="connsiteY1" fmla="*/ 31593 h 31592"/>
                    <a:gd name="connsiteX2" fmla="*/ 0 w 31592"/>
                    <a:gd name="connsiteY2" fmla="*/ 15796 h 31592"/>
                    <a:gd name="connsiteX3" fmla="*/ 15796 w 31592"/>
                    <a:gd name="connsiteY3" fmla="*/ 0 h 31592"/>
                    <a:gd name="connsiteX4" fmla="*/ 31593 w 31592"/>
                    <a:gd name="connsiteY4" fmla="*/ 15796 h 3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2" h="31592">
                      <a:moveTo>
                        <a:pt x="31593" y="15796"/>
                      </a:moveTo>
                      <a:cubicBezTo>
                        <a:pt x="31593" y="24520"/>
                        <a:pt x="24520" y="31593"/>
                        <a:pt x="15796" y="31593"/>
                      </a:cubicBezTo>
                      <a:cubicBezTo>
                        <a:pt x="7072" y="31593"/>
                        <a:pt x="0" y="24520"/>
                        <a:pt x="0" y="15796"/>
                      </a:cubicBezTo>
                      <a:cubicBezTo>
                        <a:pt x="0" y="7072"/>
                        <a:pt x="7072" y="0"/>
                        <a:pt x="15796" y="0"/>
                      </a:cubicBezTo>
                      <a:cubicBezTo>
                        <a:pt x="24520" y="0"/>
                        <a:pt x="31593" y="7072"/>
                        <a:pt x="31593" y="1579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D61D20EC-A60D-5F97-0219-BDCD4205A952}"/>
                    </a:ext>
                  </a:extLst>
                </p:cNvPr>
                <p:cNvSpPr/>
                <p:nvPr/>
              </p:nvSpPr>
              <p:spPr>
                <a:xfrm>
                  <a:off x="2211168" y="4188288"/>
                  <a:ext cx="50547" cy="50547"/>
                </a:xfrm>
                <a:custGeom>
                  <a:avLst/>
                  <a:gdLst>
                    <a:gd name="connsiteX0" fmla="*/ 31593 w 31592"/>
                    <a:gd name="connsiteY0" fmla="*/ 15796 h 31592"/>
                    <a:gd name="connsiteX1" fmla="*/ 15796 w 31592"/>
                    <a:gd name="connsiteY1" fmla="*/ 31593 h 31592"/>
                    <a:gd name="connsiteX2" fmla="*/ 0 w 31592"/>
                    <a:gd name="connsiteY2" fmla="*/ 15796 h 31592"/>
                    <a:gd name="connsiteX3" fmla="*/ 15796 w 31592"/>
                    <a:gd name="connsiteY3" fmla="*/ 0 h 31592"/>
                    <a:gd name="connsiteX4" fmla="*/ 31593 w 31592"/>
                    <a:gd name="connsiteY4" fmla="*/ 15796 h 3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2" h="31592">
                      <a:moveTo>
                        <a:pt x="31593" y="15796"/>
                      </a:moveTo>
                      <a:cubicBezTo>
                        <a:pt x="31593" y="24520"/>
                        <a:pt x="24520" y="31593"/>
                        <a:pt x="15796" y="31593"/>
                      </a:cubicBezTo>
                      <a:cubicBezTo>
                        <a:pt x="7072" y="31593"/>
                        <a:pt x="0" y="24520"/>
                        <a:pt x="0" y="15796"/>
                      </a:cubicBezTo>
                      <a:cubicBezTo>
                        <a:pt x="0" y="7072"/>
                        <a:pt x="7072" y="0"/>
                        <a:pt x="15796" y="0"/>
                      </a:cubicBezTo>
                      <a:cubicBezTo>
                        <a:pt x="24520" y="0"/>
                        <a:pt x="31593" y="7072"/>
                        <a:pt x="31593" y="1579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EF4EC75-E680-4300-A5DF-2CF4DB94DB6B}"/>
                    </a:ext>
                  </a:extLst>
                </p:cNvPr>
                <p:cNvSpPr/>
                <p:nvPr/>
              </p:nvSpPr>
              <p:spPr>
                <a:xfrm>
                  <a:off x="1741400" y="3946010"/>
                  <a:ext cx="459709" cy="384746"/>
                </a:xfrm>
                <a:custGeom>
                  <a:avLst/>
                  <a:gdLst>
                    <a:gd name="connsiteX0" fmla="*/ 287319 w 287318"/>
                    <a:gd name="connsiteY0" fmla="*/ 192367 h 240466"/>
                    <a:gd name="connsiteX1" fmla="*/ 48103 w 287318"/>
                    <a:gd name="connsiteY1" fmla="*/ 189452 h 240466"/>
                    <a:gd name="connsiteX2" fmla="*/ 15765 w 287318"/>
                    <a:gd name="connsiteY2" fmla="*/ 0 h 24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7318" h="240466">
                      <a:moveTo>
                        <a:pt x="287319" y="192367"/>
                      </a:moveTo>
                      <a:cubicBezTo>
                        <a:pt x="220456" y="257621"/>
                        <a:pt x="113356" y="256315"/>
                        <a:pt x="48103" y="189452"/>
                      </a:cubicBezTo>
                      <a:cubicBezTo>
                        <a:pt x="-987" y="139151"/>
                        <a:pt x="-13859" y="63736"/>
                        <a:pt x="15765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custDash>
                    <a:ds d="300000" sp="450000"/>
                  </a:custDash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D33DD7AB-14C6-7FD5-A521-EF7A50ACE212}"/>
                    </a:ext>
                  </a:extLst>
                </p:cNvPr>
                <p:cNvSpPr/>
                <p:nvPr/>
              </p:nvSpPr>
              <p:spPr>
                <a:xfrm>
                  <a:off x="1823938" y="3789402"/>
                  <a:ext cx="459922" cy="395155"/>
                </a:xfrm>
                <a:custGeom>
                  <a:avLst/>
                  <a:gdLst>
                    <a:gd name="connsiteX0" fmla="*/ 0 w 287451"/>
                    <a:gd name="connsiteY0" fmla="*/ 48228 h 246972"/>
                    <a:gd name="connsiteX1" fmla="*/ 239218 w 287451"/>
                    <a:gd name="connsiteY1" fmla="*/ 50881 h 246972"/>
                    <a:gd name="connsiteX2" fmla="*/ 268491 w 287451"/>
                    <a:gd name="connsiteY2" fmla="*/ 246973 h 246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7451" h="246972">
                      <a:moveTo>
                        <a:pt x="0" y="48228"/>
                      </a:moveTo>
                      <a:cubicBezTo>
                        <a:pt x="66791" y="-17098"/>
                        <a:pt x="173894" y="-15910"/>
                        <a:pt x="239218" y="50881"/>
                      </a:cubicBezTo>
                      <a:cubicBezTo>
                        <a:pt x="290272" y="103078"/>
                        <a:pt x="302074" y="182142"/>
                        <a:pt x="268491" y="246973"/>
                      </a:cubicBez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custDash>
                    <a:ds d="300000" sp="450000"/>
                  </a:custDash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B4E88F-B4D5-67E5-C239-6F9EB34940AA}"/>
              </a:ext>
            </a:extLst>
          </p:cNvPr>
          <p:cNvGrpSpPr/>
          <p:nvPr/>
        </p:nvGrpSpPr>
        <p:grpSpPr>
          <a:xfrm>
            <a:off x="9653523" y="2511880"/>
            <a:ext cx="3009900" cy="5521199"/>
            <a:chOff x="6435682" y="1901488"/>
            <a:chExt cx="2006600" cy="3680799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0CC751A-0D01-FDAB-8A26-51DA88E3C4BA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90" y="4154288"/>
              <a:ext cx="0" cy="1427999"/>
            </a:xfrm>
            <a:prstGeom prst="line">
              <a:avLst/>
            </a:prstGeom>
            <a:noFill/>
            <a:ln w="9525" cap="rnd" cmpd="sng" algn="ctr">
              <a:gradFill flip="none" rotWithShape="1">
                <a:gsLst>
                  <a:gs pos="0">
                    <a:srgbClr val="FFFFFF">
                      <a:alpha val="50000"/>
                    </a:srgbClr>
                  </a:gs>
                  <a:gs pos="75000">
                    <a:srgbClr val="FFFFFF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round/>
            </a:ln>
            <a:effectLst/>
          </p:spPr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5A7D067-EF36-076A-213E-A6D86D992B24}"/>
                </a:ext>
              </a:extLst>
            </p:cNvPr>
            <p:cNvSpPr txBox="1"/>
            <p:nvPr/>
          </p:nvSpPr>
          <p:spPr>
            <a:xfrm>
              <a:off x="6435682" y="1901488"/>
              <a:ext cx="2006600" cy="80021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371600">
                <a:defRPr/>
              </a:pP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Capacidades</a:t>
              </a:r>
              <a:r>
                <a:rPr lang="en-US" sz="3600" b="1" kern="0" dirty="0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 </a:t>
              </a:r>
              <a:r>
                <a:rPr lang="en-US" sz="3600" b="1" kern="0" dirty="0" err="1">
                  <a:gradFill flip="none" rotWithShape="1">
                    <a:gsLst>
                      <a:gs pos="0">
                        <a:srgbClr val="FF28EF"/>
                      </a:gs>
                      <a:gs pos="100000">
                        <a:srgbClr val="F2B118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zon Ember Display"/>
                </a:rPr>
                <a:t>emergentes</a:t>
              </a:r>
              <a:endParaRPr lang="en-US" sz="3600" b="1" kern="0" dirty="0">
                <a:gradFill flip="none" rotWithShape="1">
                  <a:gsLst>
                    <a:gs pos="0">
                      <a:srgbClr val="FF28EF"/>
                    </a:gs>
                    <a:gs pos="100000">
                      <a:srgbClr val="F2B118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 Display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3A60575-E284-A5DC-2056-6A916A2100D7}"/>
                </a:ext>
              </a:extLst>
            </p:cNvPr>
            <p:cNvGrpSpPr/>
            <p:nvPr/>
          </p:nvGrpSpPr>
          <p:grpSpPr>
            <a:xfrm>
              <a:off x="6837986" y="2952296"/>
              <a:ext cx="1201992" cy="1201992"/>
              <a:chOff x="6856771" y="2123503"/>
              <a:chExt cx="1201992" cy="120199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293627C9-5938-F662-184A-994E4E54B4F9}"/>
                  </a:ext>
                </a:extLst>
              </p:cNvPr>
              <p:cNvSpPr/>
              <p:nvPr/>
            </p:nvSpPr>
            <p:spPr>
              <a:xfrm>
                <a:off x="6856771" y="2123503"/>
                <a:ext cx="1201992" cy="1201992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80" tIns="68580" rIns="68580" rtlCol="0" anchor="ctr"/>
              <a:lstStyle/>
              <a:p>
                <a:pPr algn="ctr" defTabSz="1371600">
                  <a:defRPr/>
                </a:pPr>
                <a:endParaRPr lang="en-US" sz="2700" kern="0" dirty="0">
                  <a:solidFill>
                    <a:srgbClr val="000000"/>
                  </a:solidFill>
                  <a:latin typeface="Amazon Ember Display"/>
                </a:endParaRPr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73566AD-6CDF-0894-C22C-54CD521ABC7F}"/>
                  </a:ext>
                </a:extLst>
              </p:cNvPr>
              <p:cNvGrpSpPr/>
              <p:nvPr/>
            </p:nvGrpSpPr>
            <p:grpSpPr>
              <a:xfrm rot="5400000">
                <a:off x="7125190" y="2459632"/>
                <a:ext cx="665154" cy="529734"/>
                <a:chOff x="7167907" y="2507498"/>
                <a:chExt cx="533203" cy="424647"/>
              </a:xfrm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4B5C7A42-DADF-7086-3007-7E4B71F5AC89}"/>
                    </a:ext>
                  </a:extLst>
                </p:cNvPr>
                <p:cNvSpPr/>
                <p:nvPr/>
              </p:nvSpPr>
              <p:spPr>
                <a:xfrm>
                  <a:off x="7586300" y="2516204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7561C0E1-E994-0380-7010-77BECABCE47A}"/>
                    </a:ext>
                  </a:extLst>
                </p:cNvPr>
                <p:cNvSpPr/>
                <p:nvPr/>
              </p:nvSpPr>
              <p:spPr>
                <a:xfrm>
                  <a:off x="7662633" y="2700693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44C0C7-F76D-0003-3288-EC6206E1ACEF}"/>
                    </a:ext>
                  </a:extLst>
                </p:cNvPr>
                <p:cNvSpPr/>
                <p:nvPr/>
              </p:nvSpPr>
              <p:spPr>
                <a:xfrm>
                  <a:off x="7586153" y="2884999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536706F-DCD4-E0F2-DAF0-522B37467945}"/>
                    </a:ext>
                  </a:extLst>
                </p:cNvPr>
                <p:cNvSpPr/>
                <p:nvPr/>
              </p:nvSpPr>
              <p:spPr>
                <a:xfrm>
                  <a:off x="7616364" y="2719786"/>
                  <a:ext cx="46341" cy="3658"/>
                </a:xfrm>
                <a:custGeom>
                  <a:avLst/>
                  <a:gdLst>
                    <a:gd name="connsiteX0" fmla="*/ 0 w 28963"/>
                    <a:gd name="connsiteY0" fmla="*/ 0 h 2286"/>
                    <a:gd name="connsiteX1" fmla="*/ 28964 w 28963"/>
                    <a:gd name="connsiteY1" fmla="*/ 0 h 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3" h="2286">
                      <a:moveTo>
                        <a:pt x="0" y="0"/>
                      </a:moveTo>
                      <a:lnTo>
                        <a:pt x="28964" y="0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B5EBE503-DDB1-B136-537A-140083B9E583}"/>
                    </a:ext>
                  </a:extLst>
                </p:cNvPr>
                <p:cNvSpPr/>
                <p:nvPr/>
              </p:nvSpPr>
              <p:spPr>
                <a:xfrm>
                  <a:off x="7558868" y="2857714"/>
                  <a:ext cx="32515" cy="32515"/>
                </a:xfrm>
                <a:custGeom>
                  <a:avLst/>
                  <a:gdLst>
                    <a:gd name="connsiteX0" fmla="*/ 0 w 20322"/>
                    <a:gd name="connsiteY0" fmla="*/ 0 h 20322"/>
                    <a:gd name="connsiteX1" fmla="*/ 20323 w 20322"/>
                    <a:gd name="connsiteY1" fmla="*/ 20323 h 2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322" h="20322">
                      <a:moveTo>
                        <a:pt x="0" y="0"/>
                      </a:moveTo>
                      <a:lnTo>
                        <a:pt x="20323" y="20323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2B281301-39D2-3C08-15F9-7D0FF7D9F1F0}"/>
                    </a:ext>
                  </a:extLst>
                </p:cNvPr>
                <p:cNvSpPr/>
                <p:nvPr/>
              </p:nvSpPr>
              <p:spPr>
                <a:xfrm>
                  <a:off x="7556929" y="2546378"/>
                  <a:ext cx="37709" cy="37672"/>
                </a:xfrm>
                <a:custGeom>
                  <a:avLst/>
                  <a:gdLst>
                    <a:gd name="connsiteX0" fmla="*/ 0 w 23568"/>
                    <a:gd name="connsiteY0" fmla="*/ 23546 h 23545"/>
                    <a:gd name="connsiteX1" fmla="*/ 23569 w 23568"/>
                    <a:gd name="connsiteY1" fmla="*/ 0 h 2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568" h="23545">
                      <a:moveTo>
                        <a:pt x="0" y="23546"/>
                      </a:moveTo>
                      <a:lnTo>
                        <a:pt x="23569" y="0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74709384-C713-30CD-A266-2D663E67070C}"/>
                    </a:ext>
                  </a:extLst>
                </p:cNvPr>
                <p:cNvSpPr/>
                <p:nvPr/>
              </p:nvSpPr>
              <p:spPr>
                <a:xfrm>
                  <a:off x="7244241" y="2884962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4"/>
                        <a:pt x="5383" y="0"/>
                        <a:pt x="12024" y="0"/>
                      </a:cubicBezTo>
                      <a:cubicBezTo>
                        <a:pt x="18665" y="0"/>
                        <a:pt x="24049" y="5384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FFD6E082-A55D-939B-C307-4977F79CB32E}"/>
                    </a:ext>
                  </a:extLst>
                </p:cNvPr>
                <p:cNvSpPr/>
                <p:nvPr/>
              </p:nvSpPr>
              <p:spPr>
                <a:xfrm>
                  <a:off x="7167907" y="2700474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4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A68455F-1520-79A9-1AAD-C4E1B7D94E59}"/>
                    </a:ext>
                  </a:extLst>
                </p:cNvPr>
                <p:cNvSpPr/>
                <p:nvPr/>
              </p:nvSpPr>
              <p:spPr>
                <a:xfrm>
                  <a:off x="7244387" y="2516167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3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FF587058-F76F-8DB8-AF83-6900D199980C}"/>
                    </a:ext>
                  </a:extLst>
                </p:cNvPr>
                <p:cNvSpPr/>
                <p:nvPr/>
              </p:nvSpPr>
              <p:spPr>
                <a:xfrm>
                  <a:off x="7206312" y="2719858"/>
                  <a:ext cx="46341" cy="3658"/>
                </a:xfrm>
                <a:custGeom>
                  <a:avLst/>
                  <a:gdLst>
                    <a:gd name="connsiteX0" fmla="*/ 28964 w 28963"/>
                    <a:gd name="connsiteY0" fmla="*/ 0 h 2286"/>
                    <a:gd name="connsiteX1" fmla="*/ 0 w 28963"/>
                    <a:gd name="connsiteY1" fmla="*/ 0 h 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3" h="2286">
                      <a:moveTo>
                        <a:pt x="2896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56E3A062-076C-F651-E80F-F5D1C0320AE5}"/>
                    </a:ext>
                  </a:extLst>
                </p:cNvPr>
                <p:cNvSpPr/>
                <p:nvPr/>
              </p:nvSpPr>
              <p:spPr>
                <a:xfrm>
                  <a:off x="7277635" y="2549415"/>
                  <a:ext cx="32515" cy="32515"/>
                </a:xfrm>
                <a:custGeom>
                  <a:avLst/>
                  <a:gdLst>
                    <a:gd name="connsiteX0" fmla="*/ 20323 w 20322"/>
                    <a:gd name="connsiteY0" fmla="*/ 20323 h 20322"/>
                    <a:gd name="connsiteX1" fmla="*/ 0 w 20322"/>
                    <a:gd name="connsiteY1" fmla="*/ 0 h 20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322" h="20322">
                      <a:moveTo>
                        <a:pt x="20323" y="2032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1024A745-D313-7E71-8186-A87E1425AE80}"/>
                    </a:ext>
                  </a:extLst>
                </p:cNvPr>
                <p:cNvSpPr/>
                <p:nvPr/>
              </p:nvSpPr>
              <p:spPr>
                <a:xfrm>
                  <a:off x="7274379" y="2855593"/>
                  <a:ext cx="37709" cy="37672"/>
                </a:xfrm>
                <a:custGeom>
                  <a:avLst/>
                  <a:gdLst>
                    <a:gd name="connsiteX0" fmla="*/ 23569 w 23568"/>
                    <a:gd name="connsiteY0" fmla="*/ 0 h 23545"/>
                    <a:gd name="connsiteX1" fmla="*/ 0 w 23568"/>
                    <a:gd name="connsiteY1" fmla="*/ 23546 h 2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568" h="23545">
                      <a:moveTo>
                        <a:pt x="23569" y="0"/>
                      </a:moveTo>
                      <a:lnTo>
                        <a:pt x="0" y="23546"/>
                      </a:lnTo>
                    </a:path>
                  </a:pathLst>
                </a:custGeom>
                <a:noFill/>
                <a:ln w="19050" cap="flat">
                  <a:solidFill>
                    <a:srgbClr val="527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1398896">
                    <a:defRPr/>
                  </a:pPr>
                  <a:endParaRPr lang="en-US" sz="2754" kern="0">
                    <a:solidFill>
                      <a:srgbClr val="FFFFFF"/>
                    </a:solidFill>
                    <a:latin typeface="Amazon Ember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C86514A9-CA32-7278-C9A9-1DCA95858AD4}"/>
                    </a:ext>
                  </a:extLst>
                </p:cNvPr>
                <p:cNvSpPr/>
                <p:nvPr/>
              </p:nvSpPr>
              <p:spPr>
                <a:xfrm>
                  <a:off x="7447531" y="2608813"/>
                  <a:ext cx="84672" cy="97510"/>
                </a:xfrm>
                <a:custGeom>
                  <a:avLst/>
                  <a:gdLst>
                    <a:gd name="connsiteX0" fmla="*/ 0 w 52920"/>
                    <a:gd name="connsiteY0" fmla="*/ 60945 h 60944"/>
                    <a:gd name="connsiteX1" fmla="*/ 52921 w 52920"/>
                    <a:gd name="connsiteY1" fmla="*/ 0 h 60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920" h="60944">
                      <a:moveTo>
                        <a:pt x="0" y="60945"/>
                      </a:moveTo>
                      <a:lnTo>
                        <a:pt x="52921" y="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21DF6276-3749-99DF-855E-B9321EC3C348}"/>
                    </a:ext>
                  </a:extLst>
                </p:cNvPr>
                <p:cNvSpPr/>
                <p:nvPr/>
              </p:nvSpPr>
              <p:spPr>
                <a:xfrm>
                  <a:off x="7447531" y="2733501"/>
                  <a:ext cx="84526" cy="97402"/>
                </a:xfrm>
                <a:custGeom>
                  <a:avLst/>
                  <a:gdLst>
                    <a:gd name="connsiteX0" fmla="*/ 0 w 52829"/>
                    <a:gd name="connsiteY0" fmla="*/ 0 h 60876"/>
                    <a:gd name="connsiteX1" fmla="*/ 52829 w 52829"/>
                    <a:gd name="connsiteY1" fmla="*/ 60876 h 60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829" h="60876">
                      <a:moveTo>
                        <a:pt x="0" y="0"/>
                      </a:moveTo>
                      <a:lnTo>
                        <a:pt x="52829" y="60876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71E7A41-DC6E-3637-23A2-465F08FC5444}"/>
                    </a:ext>
                  </a:extLst>
                </p:cNvPr>
                <p:cNvSpPr/>
                <p:nvPr/>
              </p:nvSpPr>
              <p:spPr>
                <a:xfrm>
                  <a:off x="7453163" y="2719786"/>
                  <a:ext cx="124942" cy="146"/>
                </a:xfrm>
                <a:custGeom>
                  <a:avLst/>
                  <a:gdLst>
                    <a:gd name="connsiteX0" fmla="*/ 78090 w 78089"/>
                    <a:gd name="connsiteY0" fmla="*/ 0 h 91"/>
                    <a:gd name="connsiteX1" fmla="*/ 0 w 78089"/>
                    <a:gd name="connsiteY1" fmla="*/ 91 h 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089" h="91">
                      <a:moveTo>
                        <a:pt x="78090" y="0"/>
                      </a:moveTo>
                      <a:lnTo>
                        <a:pt x="0" y="91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66B265FC-5DD7-8782-3733-2C23F277BE6C}"/>
                    </a:ext>
                  </a:extLst>
                </p:cNvPr>
                <p:cNvSpPr/>
                <p:nvPr/>
              </p:nvSpPr>
              <p:spPr>
                <a:xfrm>
                  <a:off x="7526462" y="2575895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2F03DB3D-B1B7-A8C7-C24C-16BF89ECD986}"/>
                    </a:ext>
                  </a:extLst>
                </p:cNvPr>
                <p:cNvSpPr/>
                <p:nvPr/>
              </p:nvSpPr>
              <p:spPr>
                <a:xfrm>
                  <a:off x="7615195" y="2622493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2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A68512CB-CD55-2592-A0B0-247255897D44}"/>
                    </a:ext>
                  </a:extLst>
                </p:cNvPr>
                <p:cNvSpPr/>
                <p:nvPr/>
              </p:nvSpPr>
              <p:spPr>
                <a:xfrm>
                  <a:off x="7615195" y="2792426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2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085C16B1-810E-A954-0E0A-111694C914A3}"/>
                    </a:ext>
                  </a:extLst>
                </p:cNvPr>
                <p:cNvSpPr/>
                <p:nvPr/>
              </p:nvSpPr>
              <p:spPr>
                <a:xfrm>
                  <a:off x="7577888" y="2700546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B547913C-8137-67F8-1E06-0ACACCB07595}"/>
                    </a:ext>
                  </a:extLst>
                </p:cNvPr>
                <p:cNvSpPr/>
                <p:nvPr/>
              </p:nvSpPr>
              <p:spPr>
                <a:xfrm>
                  <a:off x="7526462" y="2825161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4" y="24049"/>
                        <a:pt x="0" y="18665"/>
                        <a:pt x="0" y="12024"/>
                      </a:cubicBezTo>
                      <a:cubicBezTo>
                        <a:pt x="0" y="5383"/>
                        <a:pt x="5384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551940B-898D-22F2-D4BB-7AF9F360C6CD}"/>
                    </a:ext>
                  </a:extLst>
                </p:cNvPr>
                <p:cNvSpPr/>
                <p:nvPr/>
              </p:nvSpPr>
              <p:spPr>
                <a:xfrm>
                  <a:off x="7553161" y="2612874"/>
                  <a:ext cx="36648" cy="89134"/>
                </a:xfrm>
                <a:custGeom>
                  <a:avLst/>
                  <a:gdLst>
                    <a:gd name="connsiteX0" fmla="*/ 22906 w 22905"/>
                    <a:gd name="connsiteY0" fmla="*/ 55710 h 55709"/>
                    <a:gd name="connsiteX1" fmla="*/ 0 w 22905"/>
                    <a:gd name="connsiteY1" fmla="*/ 0 h 55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905" h="55709">
                      <a:moveTo>
                        <a:pt x="22906" y="5571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F9AEC9D-26CF-FCEC-96D7-13AC9F9994A9}"/>
                    </a:ext>
                  </a:extLst>
                </p:cNvPr>
                <p:cNvSpPr/>
                <p:nvPr/>
              </p:nvSpPr>
              <p:spPr>
                <a:xfrm>
                  <a:off x="7553308" y="2737562"/>
                  <a:ext cx="36502" cy="88586"/>
                </a:xfrm>
                <a:custGeom>
                  <a:avLst/>
                  <a:gdLst>
                    <a:gd name="connsiteX0" fmla="*/ 0 w 22814"/>
                    <a:gd name="connsiteY0" fmla="*/ 55367 h 55366"/>
                    <a:gd name="connsiteX1" fmla="*/ 22814 w 22814"/>
                    <a:gd name="connsiteY1" fmla="*/ 0 h 5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14" h="55366">
                      <a:moveTo>
                        <a:pt x="0" y="55367"/>
                      </a:moveTo>
                      <a:lnTo>
                        <a:pt x="22814" y="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67422794-07A8-DDE3-D9B6-818290EDC3F2}"/>
                    </a:ext>
                  </a:extLst>
                </p:cNvPr>
                <p:cNvSpPr/>
                <p:nvPr/>
              </p:nvSpPr>
              <p:spPr>
                <a:xfrm>
                  <a:off x="7500200" y="2507498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1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C9683827-1751-9FB6-932C-A357E68C5190}"/>
                    </a:ext>
                  </a:extLst>
                </p:cNvPr>
                <p:cNvSpPr/>
                <p:nvPr/>
              </p:nvSpPr>
              <p:spPr>
                <a:xfrm>
                  <a:off x="7500200" y="2907420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1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24F0717F-3A6A-73F3-C836-21F2370DBE45}"/>
                    </a:ext>
                  </a:extLst>
                </p:cNvPr>
                <p:cNvSpPr/>
                <p:nvPr/>
              </p:nvSpPr>
              <p:spPr>
                <a:xfrm>
                  <a:off x="7414684" y="2700693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3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9D39E748-FD3F-9532-44A6-221E33559DF8}"/>
                    </a:ext>
                  </a:extLst>
                </p:cNvPr>
                <p:cNvSpPr/>
                <p:nvPr/>
              </p:nvSpPr>
              <p:spPr>
                <a:xfrm>
                  <a:off x="7336814" y="2733319"/>
                  <a:ext cx="84672" cy="97510"/>
                </a:xfrm>
                <a:custGeom>
                  <a:avLst/>
                  <a:gdLst>
                    <a:gd name="connsiteX0" fmla="*/ 52921 w 52920"/>
                    <a:gd name="connsiteY0" fmla="*/ 0 h 60944"/>
                    <a:gd name="connsiteX1" fmla="*/ 0 w 52920"/>
                    <a:gd name="connsiteY1" fmla="*/ 60945 h 60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920" h="60944">
                      <a:moveTo>
                        <a:pt x="52921" y="0"/>
                      </a:moveTo>
                      <a:lnTo>
                        <a:pt x="0" y="60945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84B4FAAE-C20E-3C55-A132-98FF9877D82E}"/>
                    </a:ext>
                  </a:extLst>
                </p:cNvPr>
                <p:cNvSpPr/>
                <p:nvPr/>
              </p:nvSpPr>
              <p:spPr>
                <a:xfrm>
                  <a:off x="7336961" y="2608741"/>
                  <a:ext cx="84526" cy="96523"/>
                </a:xfrm>
                <a:custGeom>
                  <a:avLst/>
                  <a:gdLst>
                    <a:gd name="connsiteX0" fmla="*/ 52829 w 52829"/>
                    <a:gd name="connsiteY0" fmla="*/ 60328 h 60327"/>
                    <a:gd name="connsiteX1" fmla="*/ 0 w 52829"/>
                    <a:gd name="connsiteY1" fmla="*/ 0 h 60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829" h="60327">
                      <a:moveTo>
                        <a:pt x="52829" y="6032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E9D8E3F-6511-7D24-17CB-EFDF079D4B08}"/>
                    </a:ext>
                  </a:extLst>
                </p:cNvPr>
                <p:cNvSpPr/>
                <p:nvPr/>
              </p:nvSpPr>
              <p:spPr>
                <a:xfrm>
                  <a:off x="7290912" y="2719713"/>
                  <a:ext cx="123810" cy="146"/>
                </a:xfrm>
                <a:custGeom>
                  <a:avLst/>
                  <a:gdLst>
                    <a:gd name="connsiteX0" fmla="*/ 0 w 77381"/>
                    <a:gd name="connsiteY0" fmla="*/ 91 h 91"/>
                    <a:gd name="connsiteX1" fmla="*/ 77381 w 77381"/>
                    <a:gd name="connsiteY1" fmla="*/ 0 h 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7381" h="91">
                      <a:moveTo>
                        <a:pt x="0" y="91"/>
                      </a:moveTo>
                      <a:lnTo>
                        <a:pt x="77381" y="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0206988C-D2F8-7A83-DD74-62A5D552BDE4}"/>
                    </a:ext>
                  </a:extLst>
                </p:cNvPr>
                <p:cNvSpPr/>
                <p:nvPr/>
              </p:nvSpPr>
              <p:spPr>
                <a:xfrm>
                  <a:off x="7304080" y="2825271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3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410C247D-D255-A384-8FB6-0E8992701078}"/>
                    </a:ext>
                  </a:extLst>
                </p:cNvPr>
                <p:cNvSpPr/>
                <p:nvPr/>
              </p:nvSpPr>
              <p:spPr>
                <a:xfrm>
                  <a:off x="7234657" y="2797985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2" y="0"/>
                        <a:pt x="5989" y="0"/>
                      </a:cubicBezTo>
                      <a:cubicBezTo>
                        <a:pt x="9297" y="0"/>
                        <a:pt x="11979" y="2681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B852E16-E25B-EAF7-22C8-1B89D9BC7FB0}"/>
                    </a:ext>
                  </a:extLst>
                </p:cNvPr>
                <p:cNvSpPr/>
                <p:nvPr/>
              </p:nvSpPr>
              <p:spPr>
                <a:xfrm>
                  <a:off x="7234657" y="2628053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2" y="0"/>
                        <a:pt x="5989" y="0"/>
                      </a:cubicBezTo>
                      <a:cubicBezTo>
                        <a:pt x="9297" y="0"/>
                        <a:pt x="11979" y="2681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B8F46171-0D14-A1AF-1DAE-D430DC688561}"/>
                    </a:ext>
                  </a:extLst>
                </p:cNvPr>
                <p:cNvSpPr/>
                <p:nvPr/>
              </p:nvSpPr>
              <p:spPr>
                <a:xfrm>
                  <a:off x="7252654" y="2700620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4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C0DDFFFB-6FCF-2F40-04D8-412C4712E43F}"/>
                    </a:ext>
                  </a:extLst>
                </p:cNvPr>
                <p:cNvSpPr/>
                <p:nvPr/>
              </p:nvSpPr>
              <p:spPr>
                <a:xfrm>
                  <a:off x="7304080" y="2576005"/>
                  <a:ext cx="38477" cy="38477"/>
                </a:xfrm>
                <a:custGeom>
                  <a:avLst/>
                  <a:gdLst>
                    <a:gd name="connsiteX0" fmla="*/ 24049 w 24048"/>
                    <a:gd name="connsiteY0" fmla="*/ 12024 h 24048"/>
                    <a:gd name="connsiteX1" fmla="*/ 12024 w 24048"/>
                    <a:gd name="connsiteY1" fmla="*/ 24049 h 24048"/>
                    <a:gd name="connsiteX2" fmla="*/ 0 w 24048"/>
                    <a:gd name="connsiteY2" fmla="*/ 12024 h 24048"/>
                    <a:gd name="connsiteX3" fmla="*/ 12024 w 24048"/>
                    <a:gd name="connsiteY3" fmla="*/ 0 h 24048"/>
                    <a:gd name="connsiteX4" fmla="*/ 24049 w 24048"/>
                    <a:gd name="connsiteY4" fmla="*/ 12024 h 24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48" h="24048">
                      <a:moveTo>
                        <a:pt x="24049" y="12024"/>
                      </a:moveTo>
                      <a:cubicBezTo>
                        <a:pt x="24049" y="18665"/>
                        <a:pt x="18665" y="24049"/>
                        <a:pt x="12024" y="24049"/>
                      </a:cubicBezTo>
                      <a:cubicBezTo>
                        <a:pt x="5383" y="24049"/>
                        <a:pt x="0" y="18665"/>
                        <a:pt x="0" y="12024"/>
                      </a:cubicBezTo>
                      <a:cubicBezTo>
                        <a:pt x="0" y="5383"/>
                        <a:pt x="5383" y="0"/>
                        <a:pt x="12024" y="0"/>
                      </a:cubicBezTo>
                      <a:cubicBezTo>
                        <a:pt x="18665" y="0"/>
                        <a:pt x="24049" y="5383"/>
                        <a:pt x="24049" y="120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F1B18C60-52A1-FB35-F9F1-A07C4FDF7A9A}"/>
                    </a:ext>
                  </a:extLst>
                </p:cNvPr>
                <p:cNvSpPr/>
                <p:nvPr/>
              </p:nvSpPr>
              <p:spPr>
                <a:xfrm>
                  <a:off x="7341057" y="2851825"/>
                  <a:ext cx="186939" cy="26042"/>
                </a:xfrm>
                <a:custGeom>
                  <a:avLst/>
                  <a:gdLst>
                    <a:gd name="connsiteX0" fmla="*/ 0 w 116837"/>
                    <a:gd name="connsiteY0" fmla="*/ 46 h 16276"/>
                    <a:gd name="connsiteX1" fmla="*/ 39411 w 116837"/>
                    <a:gd name="connsiteY1" fmla="*/ 16276 h 16276"/>
                    <a:gd name="connsiteX2" fmla="*/ 78273 w 116837"/>
                    <a:gd name="connsiteY2" fmla="*/ 16276 h 16276"/>
                    <a:gd name="connsiteX3" fmla="*/ 116837 w 116837"/>
                    <a:gd name="connsiteY3" fmla="*/ 0 h 16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837" h="16276">
                      <a:moveTo>
                        <a:pt x="0" y="46"/>
                      </a:moveTo>
                      <a:lnTo>
                        <a:pt x="39411" y="16276"/>
                      </a:lnTo>
                      <a:lnTo>
                        <a:pt x="78273" y="16276"/>
                      </a:lnTo>
                      <a:lnTo>
                        <a:pt x="116837" y="0"/>
                      </a:ln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94AA2693-C943-3C35-6339-F1FB5FD89A07}"/>
                    </a:ext>
                  </a:extLst>
                </p:cNvPr>
                <p:cNvSpPr/>
                <p:nvPr/>
              </p:nvSpPr>
              <p:spPr>
                <a:xfrm>
                  <a:off x="7279208" y="2737634"/>
                  <a:ext cx="36648" cy="89134"/>
                </a:xfrm>
                <a:custGeom>
                  <a:avLst/>
                  <a:gdLst>
                    <a:gd name="connsiteX0" fmla="*/ 0 w 22905"/>
                    <a:gd name="connsiteY0" fmla="*/ 0 h 55709"/>
                    <a:gd name="connsiteX1" fmla="*/ 22906 w 22905"/>
                    <a:gd name="connsiteY1" fmla="*/ 55710 h 55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905" h="55709">
                      <a:moveTo>
                        <a:pt x="0" y="0"/>
                      </a:moveTo>
                      <a:lnTo>
                        <a:pt x="22906" y="55710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04E00400-A80E-497C-339F-95DF94B073E6}"/>
                    </a:ext>
                  </a:extLst>
                </p:cNvPr>
                <p:cNvSpPr/>
                <p:nvPr/>
              </p:nvSpPr>
              <p:spPr>
                <a:xfrm>
                  <a:off x="7279208" y="2613495"/>
                  <a:ext cx="36502" cy="88586"/>
                </a:xfrm>
                <a:custGeom>
                  <a:avLst/>
                  <a:gdLst>
                    <a:gd name="connsiteX0" fmla="*/ 22814 w 22814"/>
                    <a:gd name="connsiteY0" fmla="*/ 0 h 55366"/>
                    <a:gd name="connsiteX1" fmla="*/ 0 w 22814"/>
                    <a:gd name="connsiteY1" fmla="*/ 55367 h 5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14" h="55366">
                      <a:moveTo>
                        <a:pt x="22814" y="0"/>
                      </a:moveTo>
                      <a:lnTo>
                        <a:pt x="0" y="55367"/>
                      </a:lnTo>
                    </a:path>
                  </a:pathLst>
                </a:custGeom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7EE5FE6D-9050-64B3-2972-103244809D3C}"/>
                    </a:ext>
                  </a:extLst>
                </p:cNvPr>
                <p:cNvSpPr/>
                <p:nvPr/>
              </p:nvSpPr>
              <p:spPr>
                <a:xfrm>
                  <a:off x="7341020" y="2561777"/>
                  <a:ext cx="186939" cy="26042"/>
                </a:xfrm>
                <a:custGeom>
                  <a:avLst/>
                  <a:gdLst>
                    <a:gd name="connsiteX0" fmla="*/ 116837 w 116837"/>
                    <a:gd name="connsiteY0" fmla="*/ 16231 h 16276"/>
                    <a:gd name="connsiteX1" fmla="*/ 77427 w 116837"/>
                    <a:gd name="connsiteY1" fmla="*/ 0 h 16276"/>
                    <a:gd name="connsiteX2" fmla="*/ 38565 w 116837"/>
                    <a:gd name="connsiteY2" fmla="*/ 0 h 16276"/>
                    <a:gd name="connsiteX3" fmla="*/ 0 w 116837"/>
                    <a:gd name="connsiteY3" fmla="*/ 16276 h 16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837" h="16276">
                      <a:moveTo>
                        <a:pt x="116837" y="16231"/>
                      </a:moveTo>
                      <a:lnTo>
                        <a:pt x="77427" y="0"/>
                      </a:lnTo>
                      <a:lnTo>
                        <a:pt x="38565" y="0"/>
                      </a:lnTo>
                      <a:lnTo>
                        <a:pt x="0" y="16276"/>
                      </a:lnTo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440182F3-FAF8-6124-E588-BB15CA95B463}"/>
                    </a:ext>
                  </a:extLst>
                </p:cNvPr>
                <p:cNvSpPr/>
                <p:nvPr/>
              </p:nvSpPr>
              <p:spPr>
                <a:xfrm>
                  <a:off x="7349652" y="2912980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1"/>
                        <a:pt x="2681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EB261AE4-45AF-70BC-EA6F-11220A9AF1A3}"/>
                    </a:ext>
                  </a:extLst>
                </p:cNvPr>
                <p:cNvSpPr/>
                <p:nvPr/>
              </p:nvSpPr>
              <p:spPr>
                <a:xfrm>
                  <a:off x="7349652" y="2513058"/>
                  <a:ext cx="19165" cy="19165"/>
                </a:xfrm>
                <a:custGeom>
                  <a:avLst/>
                  <a:gdLst>
                    <a:gd name="connsiteX0" fmla="*/ 11979 w 11978"/>
                    <a:gd name="connsiteY0" fmla="*/ 5989 h 11978"/>
                    <a:gd name="connsiteX1" fmla="*/ 5989 w 11978"/>
                    <a:gd name="connsiteY1" fmla="*/ 11979 h 11978"/>
                    <a:gd name="connsiteX2" fmla="*/ 0 w 11978"/>
                    <a:gd name="connsiteY2" fmla="*/ 5989 h 11978"/>
                    <a:gd name="connsiteX3" fmla="*/ 5989 w 11978"/>
                    <a:gd name="connsiteY3" fmla="*/ 0 h 11978"/>
                    <a:gd name="connsiteX4" fmla="*/ 11979 w 11978"/>
                    <a:gd name="connsiteY4" fmla="*/ 5989 h 1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78" h="11978">
                      <a:moveTo>
                        <a:pt x="11979" y="5989"/>
                      </a:moveTo>
                      <a:cubicBezTo>
                        <a:pt x="11979" y="9297"/>
                        <a:pt x="9297" y="11979"/>
                        <a:pt x="5989" y="11979"/>
                      </a:cubicBezTo>
                      <a:cubicBezTo>
                        <a:pt x="2682" y="11979"/>
                        <a:pt x="0" y="9297"/>
                        <a:pt x="0" y="5989"/>
                      </a:cubicBezTo>
                      <a:cubicBezTo>
                        <a:pt x="0" y="2682"/>
                        <a:pt x="2681" y="0"/>
                        <a:pt x="5989" y="0"/>
                      </a:cubicBezTo>
                      <a:cubicBezTo>
                        <a:pt x="9297" y="0"/>
                        <a:pt x="11979" y="2682"/>
                        <a:pt x="11979" y="5989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914378">
                    <a:defRPr/>
                  </a:pPr>
                  <a:endParaRPr lang="en-US" sz="3600" kern="0">
                    <a:solidFill>
                      <a:srgbClr val="1C232F"/>
                    </a:solidFill>
                    <a:latin typeface="Amazon Ember"/>
                  </a:endParaRPr>
                </a:p>
              </p:txBody>
            </p:sp>
          </p:grpSp>
        </p:grpSp>
      </p:grp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F50EDE2C-D731-F9F6-3595-D26BE693BFE7}"/>
              </a:ext>
            </a:extLst>
          </p:cNvPr>
          <p:cNvSpPr/>
          <p:nvPr/>
        </p:nvSpPr>
        <p:spPr>
          <a:xfrm>
            <a:off x="571500" y="7579715"/>
            <a:ext cx="17145000" cy="1695450"/>
          </a:xfrm>
          <a:prstGeom prst="rightArrow">
            <a:avLst/>
          </a:prstGeom>
          <a:gradFill flip="none" rotWithShape="1">
            <a:gsLst>
              <a:gs pos="25000">
                <a:schemeClr val="accent4"/>
              </a:gs>
              <a:gs pos="0">
                <a:schemeClr val="accent4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68580" rIns="68580" rtlCol="0" anchor="ctr"/>
          <a:lstStyle/>
          <a:p>
            <a:pPr algn="ctr" defTabSz="1371600">
              <a:defRPr/>
            </a:pPr>
            <a:endParaRPr lang="en-US" sz="2700" kern="0" dirty="0">
              <a:solidFill>
                <a:srgbClr val="000000"/>
              </a:solidFill>
              <a:latin typeface="Amazon Ember Display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EA2989F-D469-51F8-1572-FBEF66603171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230EE4-26DB-87A9-6705-2155659836C6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189740-E2EC-8EC6-F9AC-B21481F6D703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0EA1444-1150-A926-4111-71D98789D569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156760-8F42-E097-3CA2-A05E91E2A37E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E92069-0D8D-A236-E5EA-34C68BB86E0E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379F72-0347-F31E-3A1C-32B555069695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C52CE69-B280-E6B5-8793-291F8A3454B4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1006CF6-B432-1BD4-93F6-69D8BEF7AE51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472101-A8DF-2276-1E35-25309261B25F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AB2005-937A-2EE3-9AC6-39F9D2E6A5C8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4A30BC9-5533-4DE2-49BA-659C6D404EF8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5D8013-3427-4ABC-8D82-EEBD192F4CB0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20AE524-5147-EB81-533D-B54F6C84A3E1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7BE68D1-DD84-5641-5C18-1D3481ADC657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4645E41-5A5A-EED9-4EFB-EC3932985916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C0BEF04-BC10-9483-F9A5-00219A6F9B37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1ED1652-178D-2622-55FE-87B788F60B4C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9084F9-FACE-72AA-F1FA-92D6774F34CB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2CE31A2-9CF0-82DE-AEDD-10191E041CAB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A8E0C9-05C2-1387-4ACD-2CC14D9457FF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6B17F03-7C78-E77D-021B-24CE4CEEE034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9594381-BF03-D5C0-0148-10235504F54E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FE01F0-7C94-A96B-E3DE-87EAC34BF50C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C239C2D-118A-C941-51E8-743C6530446A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AF44C0A-DC00-D4CA-7980-65D0C8E41EF3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A8B4B89-1AF8-02C5-C5FF-E4F742C71336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193753C-D553-3570-A35B-5FDB47190B5C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DCBAAB5-D3D0-473E-4E3D-1F843DFF9912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98A47399-F5E5-9C2A-CB73-3726354E74F3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0EB5188-2CE2-DB50-A83D-61037FD8A8BE}"/>
              </a:ext>
            </a:extLst>
          </p:cNvPr>
          <p:cNvGrpSpPr/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60A71E78-751A-DBFD-7F54-4A2A323FC8A3}"/>
                </a:ext>
              </a:extLst>
            </p:cNvPr>
            <p:cNvGrpSpPr/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9BD55C1-53DD-7A42-0A06-8686D5C32A42}"/>
                  </a:ext>
                </a:extLst>
              </p:cNvPr>
              <p:cNvSpPr/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EEEA7044-C1DA-0A75-B5F9-4A6E663C0D84}"/>
                </a:ext>
              </a:extLst>
            </p:cNvPr>
            <p:cNvSpPr/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61">
            <a:extLst>
              <a:ext uri="{FF2B5EF4-FFF2-40B4-BE49-F238E27FC236}">
                <a16:creationId xmlns:a16="http://schemas.microsoft.com/office/drawing/2014/main" id="{675A91DA-F151-D173-3441-16A427FB0137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62">
            <a:extLst>
              <a:ext uri="{FF2B5EF4-FFF2-40B4-BE49-F238E27FC236}">
                <a16:creationId xmlns:a16="http://schemas.microsoft.com/office/drawing/2014/main" id="{4198FE3D-9976-BC71-7A4E-D7D573922EE7}"/>
              </a:ext>
            </a:extLst>
          </p:cNvPr>
          <p:cNvGrpSpPr/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443C6D32-293C-CAF4-CBD8-5ACD00B00FDA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64">
            <a:extLst>
              <a:ext uri="{FF2B5EF4-FFF2-40B4-BE49-F238E27FC236}">
                <a16:creationId xmlns:a16="http://schemas.microsoft.com/office/drawing/2014/main" id="{6F0A9BB3-1600-4A25-97FF-904F0EA17249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CAMINO HACIA LA IA GENERATIVA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8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E2C93-9DAA-0DC2-FFE9-219D78C7BE1C}"/>
              </a:ext>
            </a:extLst>
          </p:cNvPr>
          <p:cNvSpPr txBox="1"/>
          <p:nvPr/>
        </p:nvSpPr>
        <p:spPr>
          <a:xfrm>
            <a:off x="256707" y="8191766"/>
            <a:ext cx="9503438" cy="17081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85800" lvl="1" algn="ctr" defTabSz="1371600"/>
            <a:endParaRPr lang="en-US" sz="2400" dirty="0">
              <a:solidFill>
                <a:srgbClr val="FFFFFF"/>
              </a:solidFill>
              <a:latin typeface="Amazon Ember Display"/>
            </a:endParaRPr>
          </a:p>
          <a:p>
            <a:pPr algn="ctr" defTabSz="1371600"/>
            <a:r>
              <a:rPr lang="en-US" sz="2700" dirty="0">
                <a:solidFill>
                  <a:srgbClr val="FFFFFF"/>
                </a:solidFill>
                <a:latin typeface="Amazon Ember Display"/>
              </a:rPr>
              <a:t>RAG Theory</a:t>
            </a:r>
          </a:p>
          <a:p>
            <a:pPr algn="ctr" defTabSz="1371600"/>
            <a:r>
              <a:rPr lang="en-US" sz="2700" dirty="0">
                <a:solidFill>
                  <a:srgbClr val="FFFFFF"/>
                </a:solidFill>
                <a:latin typeface="Amazon Ember Display"/>
                <a:hlinkClick r:id="rId3"/>
              </a:rPr>
              <a:t>https://aws.amazon.com/es/what-is/retrieval-augmented-generation/</a:t>
            </a:r>
            <a:endParaRPr lang="en-US" sz="2700" dirty="0">
              <a:solidFill>
                <a:srgbClr val="FFFFFF"/>
              </a:solidFill>
              <a:latin typeface="Amazon Ember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9B050-8BDB-3807-B7A4-40FDE981391A}"/>
              </a:ext>
            </a:extLst>
          </p:cNvPr>
          <p:cNvSpPr txBox="1"/>
          <p:nvPr/>
        </p:nvSpPr>
        <p:spPr>
          <a:xfrm>
            <a:off x="8129696" y="1937020"/>
            <a:ext cx="9503438" cy="12464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85800" lvl="1" algn="ctr" defTabSz="1371600"/>
            <a:endParaRPr lang="en-US" sz="2400" dirty="0">
              <a:solidFill>
                <a:srgbClr val="FFFFFF"/>
              </a:solidFill>
              <a:latin typeface="Amazon Ember Display"/>
            </a:endParaRPr>
          </a:p>
          <a:p>
            <a:pPr algn="ctr" defTabSz="1371600"/>
            <a:r>
              <a:rPr lang="en-US" sz="2700" dirty="0">
                <a:solidFill>
                  <a:srgbClr val="FFFFFF"/>
                </a:solidFill>
                <a:latin typeface="Amazon Ember Display"/>
              </a:rPr>
              <a:t>Amazon Bedrock Workshop</a:t>
            </a:r>
          </a:p>
          <a:p>
            <a:pPr algn="ctr" defTabSz="1371600"/>
            <a:r>
              <a:rPr lang="en-US" sz="2400" dirty="0">
                <a:solidFill>
                  <a:srgbClr val="FFFFFF"/>
                </a:solidFill>
                <a:latin typeface="Amazon Ember Display"/>
                <a:hlinkClick r:id="rId4"/>
              </a:rPr>
              <a:t>https://github.com/aws-samples/amazon-bedrock-workshop/</a:t>
            </a:r>
            <a:endParaRPr lang="en-US" sz="2400" dirty="0">
              <a:solidFill>
                <a:srgbClr val="FFFFFF"/>
              </a:solidFill>
              <a:latin typeface="Amazon Ember Display"/>
            </a:endParaRP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ECAD5145-1362-CBBE-748B-29A9934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215" y="2985601"/>
            <a:ext cx="5384421" cy="53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R Code Image">
            <a:extLst>
              <a:ext uri="{FF2B5EF4-FFF2-40B4-BE49-F238E27FC236}">
                <a16:creationId xmlns:a16="http://schemas.microsoft.com/office/drawing/2014/main" id="{8115E71B-C019-C964-959D-14FB7A51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256" y="3490508"/>
            <a:ext cx="5384423" cy="53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134939EB-4F9D-F25E-9D8A-7BAD8BB783C3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4A9A52B-017C-BEEA-638A-D3C7C56464E8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8B81A0D-A3BD-098E-FC0B-2A33699490DE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EC2FA8-A341-70E1-08F5-8C25291BB7F5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69D3EEE-2C63-FB95-4E26-EF1573ECC856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7BCFFAF-DBF9-229E-8123-A4D76FCB53C1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0E6167F6-FD6C-5CA6-7341-33F6FE41A222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9E73FA0-F9C6-573D-8F83-85344AC75937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DD74E0A-2793-BE75-B628-1FD45CA7BBBB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0B192C-AF7E-D151-BF49-9E4348D9E5B8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6D4D14C-7050-40C8-EB8A-11C80A99B8A3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46F8335-B45A-74CA-E494-B6B1BE3821AA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87D98C9-9987-F5B5-4EE1-E76E88FAD6B5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57B2CF-DB16-1451-3130-8847D427C629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9FC9F86-4539-9366-9F2B-113A960533CB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E022732-2252-94FE-B5FA-587BBED8F436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B78F6EF-9483-8983-9D4C-95025BC50007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B5A7F6D6-9A7B-D82F-B6BC-2A96B25E2E70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009507D-EBA5-D98B-0876-49010EA82918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12CA9F6-6E54-2580-CF5F-40741CF642CA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D5BD7163-CE62-BA03-E41E-695C348FB948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4F2B9E16-38D8-E2C3-2F73-10D9CDC2B15D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4669A16-FDDF-56FC-3E2F-F40BA70C7DF0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96D4FAE9-5DC8-A65D-B2F6-B5D35044F69E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03885993-6077-B163-80F6-04164BBD941F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4B36A56-4432-7D0F-1F4A-6D0439A0D3C3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20EC9E7-61AB-3C9D-3474-50CC73A93D2E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5BBCC42-D59B-A3BC-AF20-E554B9EDC209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CB3926-A471-CBE1-BDCD-65CD1B4FB199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1">
            <a:extLst>
              <a:ext uri="{FF2B5EF4-FFF2-40B4-BE49-F238E27FC236}">
                <a16:creationId xmlns:a16="http://schemas.microsoft.com/office/drawing/2014/main" id="{55F6936B-4DDD-BCE8-B4A9-4ECCC91B8215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3">
            <a:extLst>
              <a:ext uri="{FF2B5EF4-FFF2-40B4-BE49-F238E27FC236}">
                <a16:creationId xmlns:a16="http://schemas.microsoft.com/office/drawing/2014/main" id="{6D92264F-52A3-BCDE-0771-36EC873D323E}"/>
              </a:ext>
            </a:extLst>
          </p:cNvPr>
          <p:cNvGrpSpPr/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6" name="Group 34">
              <a:extLst>
                <a:ext uri="{FF2B5EF4-FFF2-40B4-BE49-F238E27FC236}">
                  <a16:creationId xmlns:a16="http://schemas.microsoft.com/office/drawing/2014/main" id="{85542A01-296A-B3A0-AB2D-237D1AEC0847}"/>
                </a:ext>
              </a:extLst>
            </p:cNvPr>
            <p:cNvGrpSpPr/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CFEA9091-C33F-5AEA-AE16-3C30ED5F06D8}"/>
                  </a:ext>
                </a:extLst>
              </p:cNvPr>
              <p:cNvSpPr/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AC6B4B5-BC01-0C9D-282B-5E2431AC5B64}"/>
                </a:ext>
              </a:extLst>
            </p:cNvPr>
            <p:cNvSpPr/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61">
            <a:extLst>
              <a:ext uri="{FF2B5EF4-FFF2-40B4-BE49-F238E27FC236}">
                <a16:creationId xmlns:a16="http://schemas.microsoft.com/office/drawing/2014/main" id="{89895B50-EB52-563F-B606-8DD325385F0E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62">
            <a:extLst>
              <a:ext uri="{FF2B5EF4-FFF2-40B4-BE49-F238E27FC236}">
                <a16:creationId xmlns:a16="http://schemas.microsoft.com/office/drawing/2014/main" id="{EC031C3C-6198-F046-2445-96B45FBB3E32}"/>
              </a:ext>
            </a:extLst>
          </p:cNvPr>
          <p:cNvGrpSpPr/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236FEA34-49FC-5539-8BEF-4FAE473B6170}"/>
                </a:ext>
              </a:extLst>
            </p:cNvPr>
            <p:cNvSpPr/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64">
            <a:extLst>
              <a:ext uri="{FF2B5EF4-FFF2-40B4-BE49-F238E27FC236}">
                <a16:creationId xmlns:a16="http://schemas.microsoft.com/office/drawing/2014/main" id="{DA3FF8CA-9EC7-FF48-80EB-363E22C68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997" y="616442"/>
            <a:ext cx="164592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Profundiza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en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RAG</a:t>
            </a:r>
          </a:p>
        </p:txBody>
      </p:sp>
    </p:spTree>
    <p:extLst>
      <p:ext uri="{BB962C8B-B14F-4D97-AF65-F5344CB8AC3E}">
        <p14:creationId xmlns:p14="http://schemas.microsoft.com/office/powerpoint/2010/main" val="25824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12B37-C0BC-24B6-6CA2-5CC19C065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EF601D8-BC35-847A-B859-CBC52697454D}"/>
              </a:ext>
            </a:extLst>
          </p:cNvPr>
          <p:cNvSpPr txBox="1">
            <a:spLocks/>
          </p:cNvSpPr>
          <p:nvPr/>
        </p:nvSpPr>
        <p:spPr>
          <a:xfrm>
            <a:off x="998327" y="6268587"/>
            <a:ext cx="5461463" cy="969497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Santiago García Arango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8665C1-D5E1-EDF3-C0CF-C3A6FB59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27" y="807124"/>
            <a:ext cx="5461463" cy="546146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2695589-680C-E703-1369-45DA842C4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30" y="8176403"/>
            <a:ext cx="1037013" cy="10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Hub White Logo Icons for Your Projects">
            <a:extLst>
              <a:ext uri="{FF2B5EF4-FFF2-40B4-BE49-F238E27FC236}">
                <a16:creationId xmlns:a16="http://schemas.microsoft.com/office/drawing/2014/main" id="{5E4997AE-6F61-B139-C115-B1318F6E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21" y="8046998"/>
            <a:ext cx="1295825" cy="12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02459CF-FFE9-4D44-4754-CE2823FF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56" y="8176403"/>
            <a:ext cx="1037013" cy="10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8027359-E07C-A6B1-16D6-E48EE0AF7504}"/>
              </a:ext>
            </a:extLst>
          </p:cNvPr>
          <p:cNvSpPr txBox="1">
            <a:spLocks/>
          </p:cNvSpPr>
          <p:nvPr/>
        </p:nvSpPr>
        <p:spPr>
          <a:xfrm>
            <a:off x="1703868" y="7077501"/>
            <a:ext cx="5461463" cy="969497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@san99tiago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B260534-7F62-F72C-8D18-A7B8EA868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148" r="5669" b="18854"/>
          <a:stretch>
            <a:fillRect/>
          </a:stretch>
        </p:blipFill>
        <p:spPr bwMode="auto">
          <a:xfrm>
            <a:off x="4951169" y="8080616"/>
            <a:ext cx="1295825" cy="12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1">
            <a:extLst>
              <a:ext uri="{FF2B5EF4-FFF2-40B4-BE49-F238E27FC236}">
                <a16:creationId xmlns:a16="http://schemas.microsoft.com/office/drawing/2014/main" id="{6D93A331-695D-2FFC-5F52-6DA2E081FE26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61">
            <a:extLst>
              <a:ext uri="{FF2B5EF4-FFF2-40B4-BE49-F238E27FC236}">
                <a16:creationId xmlns:a16="http://schemas.microsoft.com/office/drawing/2014/main" id="{CE53C565-5007-A83F-349F-18905429077D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60D77-8D88-F324-40D1-F7C1FA333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217" y="813899"/>
            <a:ext cx="9292691" cy="1838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3BAA3-75C6-C858-A347-0787C6CF0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4821" y="3253376"/>
            <a:ext cx="11727021" cy="44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5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9C8AD4-8384-78F0-17D3-41EA2E1A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307" r="-60"/>
          <a:stretch/>
        </p:blipFill>
        <p:spPr>
          <a:xfrm>
            <a:off x="1015200" y="2017310"/>
            <a:ext cx="16297200" cy="7020275"/>
          </a:xfrm>
          <a:prstGeom prst="rect">
            <a:avLst/>
          </a:prstGeom>
        </p:spPr>
      </p:pic>
      <p:sp>
        <p:nvSpPr>
          <p:cNvPr id="3" name="Freeform 36">
            <a:extLst>
              <a:ext uri="{FF2B5EF4-FFF2-40B4-BE49-F238E27FC236}">
                <a16:creationId xmlns:a16="http://schemas.microsoft.com/office/drawing/2014/main" id="{517B1C82-7A78-4D4F-D889-60B05D62242D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38">
            <a:extLst>
              <a:ext uri="{FF2B5EF4-FFF2-40B4-BE49-F238E27FC236}">
                <a16:creationId xmlns:a16="http://schemas.microsoft.com/office/drawing/2014/main" id="{B2C043C9-8224-3FA4-5453-E11C004CAA45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23" t="-12178" r="-14935" b="-918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A810BAFB-1346-AE6D-706D-6AB63DD8E16E}"/>
              </a:ext>
            </a:extLst>
          </p:cNvPr>
          <p:cNvSpPr txBox="1"/>
          <p:nvPr/>
        </p:nvSpPr>
        <p:spPr>
          <a:xfrm>
            <a:off x="3352800" y="456226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mpot Sans"/>
                <a:ea typeface="Kompot Sans"/>
                <a:cs typeface="Kompot Sans"/>
                <a:sym typeface="Kompot Sans"/>
              </a:rPr>
              <a:t>Large Language Models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970A4CAE-72D3-173C-9A51-3DA4979F2256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0FCAE62-EDF1-202A-999B-4712DF3D8F0A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4BEB7465-7654-0CC8-11F8-C77992FA4E15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902A17-AD87-7694-D590-599981438705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19B680A-B1A7-D22B-7B7C-92209B6B617C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2A86667-14A6-91E2-379E-A6D622A0BCA7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2D72274-59C6-855A-054E-E3C46A20FB0D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5FF5E6B-E79E-09B1-CF6E-D875FCD2F039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E0F887C-A1C6-31F2-33A1-73AFE5D1D45A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ADA9994-B78D-D8EA-A1C3-68327B8ECB6D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DA639FAC-C3FC-46E0-549B-C850CC8B113E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C954F331-18DB-6AB3-37BF-B1DEE1BCC9F7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B996C974-F79D-27D9-49FF-283C84DB7775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F94C696-4CEE-46FE-FB1F-16BCC89613EB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E7A3740A-D553-C7E2-CC65-BB152A059F1E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F13C7C0-26EB-15E4-5AC3-EC8790ACCB0F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F7EBD03-DF4B-0D2B-F0A9-05A15B09EDCB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6317EA04-A743-CBA0-346F-1272D8A618E7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4A3C38E-F3E1-3FCA-7495-398B905E36F1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D7D6F42-3859-6CFB-52A4-6D11D2F61840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62C344D-9940-41B4-46F2-DD5BB78E00A2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09EFDAC4-0930-11E4-8B89-DED568F49012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F2E44AF-0A04-4A92-351E-C904222B9273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E820D04-D5F1-69DB-5974-C3829D4A87C8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E1C07AF-2531-A032-232A-6CFE1F3D0F3F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6F02DA7A-7F05-DE55-EE71-6E13A1DEE3C0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0A99A66-04AB-3BD5-AAF5-3F5DC1C68AA0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760B37D-1206-57CC-3D5D-F13988B2719E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DE6E70D1-DB6C-B38D-48FE-61B177B5BF7E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42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16815-DE1C-CEF7-9736-826B7537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1FF99-79F6-BCF9-9B92-BFA37388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72" y="1801456"/>
            <a:ext cx="14478909" cy="7174127"/>
          </a:xfrm>
          <a:prstGeom prst="rect">
            <a:avLst/>
          </a:prstGeom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119C4FD3-AB64-4F2F-573D-2FC9999556BB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38">
            <a:extLst>
              <a:ext uri="{FF2B5EF4-FFF2-40B4-BE49-F238E27FC236}">
                <a16:creationId xmlns:a16="http://schemas.microsoft.com/office/drawing/2014/main" id="{0D23457D-82F6-6488-55D7-8F8A9C3B3FD2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23" t="-12178" r="-14935" b="-918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58660135-39E3-EF48-C6D4-B990171EAA64}"/>
              </a:ext>
            </a:extLst>
          </p:cNvPr>
          <p:cNvSpPr txBox="1"/>
          <p:nvPr/>
        </p:nvSpPr>
        <p:spPr>
          <a:xfrm>
            <a:off x="3352800" y="456226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mpot Sans"/>
                <a:ea typeface="Kompot Sans"/>
                <a:cs typeface="Kompot Sans"/>
                <a:sym typeface="Kompot Sans"/>
              </a:rPr>
              <a:t>Large Language Models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5158048E-9432-69EE-43D5-60699804F345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D83B6FC-E3C4-E302-C669-4C3DDA19745E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B5F98347-15AC-B18F-F16C-57374820FBBC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DAE2F3-2A63-5F41-79C9-250C859EBACC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567840D-7D2A-DBB5-402B-709D2549B360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78B88F6-99DD-83C2-C977-874769B2FC23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010E07A-0884-170A-1279-D5CA70958FE9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B8D1B66-1C99-68E1-A0E8-980EA7E3D32A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8DF36AB-B6AC-BC5E-AC9F-8012F2E98DBB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27B8A0C-A833-A807-D7A5-690D61AEBA05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0DC560C-0C66-3B15-8921-9D0B5A72087E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7DB608B-8EAF-316F-3A76-EA44E844F25F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CFD790-15E8-2DBD-9E3C-1913DE9E1813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C51A62-7684-61CB-04E8-84035051FB99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3C29BC3-D22C-4DD1-DE27-0331CFA78BAF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E3C92F-884C-7E65-311A-FF8CEC63DEC4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523A7B-572E-36BC-1F61-B67404E5BA59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C5EF24A-02BB-22D9-C255-90770949D151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650EFEA-3124-9BEB-1EEF-8B5AFEA0FA3C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9085F11-A4E5-7517-9AB2-A32C2594C2BD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DB3507D-C45D-BBE9-0411-02EFA511681E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395E8E6-19AE-240C-5DE0-7B5D04154AF4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AE614F7-E824-5136-091E-4D2D69E65D82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B0438A1-1D1F-175C-9AC9-C0C7F8B135AF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FFD4B95-5946-3365-242A-81F721A60BCC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53D3337-4BA0-649A-A398-222E53820E25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60DCFE3-2F80-56C1-670D-BFD1BE529FFF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CA2BD55B-9CEC-2DD6-EA53-1FCAB71F22D3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6F640FA-74D7-A1C2-EC1D-EA2531BE2F5E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82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9BBF1-3934-0C87-6ADC-76D94E79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287A11-A79A-A5E1-A661-D653EDB2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6" y="138546"/>
            <a:ext cx="16654428" cy="9181287"/>
          </a:xfrm>
          <a:prstGeom prst="rect">
            <a:avLst/>
          </a:prstGeom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88468794-0351-66A1-A97B-957E7CE1A2E3}"/>
              </a:ext>
            </a:extLst>
          </p:cNvPr>
          <p:cNvSpPr/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8">
            <a:extLst>
              <a:ext uri="{FF2B5EF4-FFF2-40B4-BE49-F238E27FC236}">
                <a16:creationId xmlns:a16="http://schemas.microsoft.com/office/drawing/2014/main" id="{8809B608-C669-95A8-DAE0-178C3F9A6516}"/>
              </a:ext>
            </a:extLst>
          </p:cNvPr>
          <p:cNvSpPr/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23" t="-12178" r="-14935" b="-918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8E8A1AB7-BE98-2C89-24A8-A0B8B66B12D6}"/>
              </a:ext>
            </a:extLst>
          </p:cNvPr>
          <p:cNvSpPr txBox="1"/>
          <p:nvPr/>
        </p:nvSpPr>
        <p:spPr>
          <a:xfrm>
            <a:off x="3352800" y="456226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mpot Sans"/>
                <a:ea typeface="Kompot Sans"/>
                <a:cs typeface="Kompot Sans"/>
                <a:sym typeface="Kompot Sans"/>
              </a:rPr>
              <a:t>Large Language Models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06951867-2FF3-0D42-C689-FFC1B40B306E}"/>
              </a:ext>
            </a:extLst>
          </p:cNvPr>
          <p:cNvGrpSpPr/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036043E-FF69-E033-ABBA-8E0E04E88DA9}"/>
                </a:ext>
              </a:extLst>
            </p:cNvPr>
            <p:cNvSpPr/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5C3DA879-E4FD-B3FB-9538-A51033FA04A6}"/>
                </a:ext>
              </a:extLst>
            </p:cNvPr>
            <p:cNvSpPr/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7F9D3AB-981D-9558-8061-CF6636312B66}"/>
                </a:ext>
              </a:extLst>
            </p:cNvPr>
            <p:cNvSpPr/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076BBF9-2920-0982-CF04-61C4E382AAEE}"/>
                </a:ext>
              </a:extLst>
            </p:cNvPr>
            <p:cNvSpPr/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3434B95-290A-B14A-74A8-C1A11F76E68B}"/>
                </a:ext>
              </a:extLst>
            </p:cNvPr>
            <p:cNvSpPr/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1F9FB4-0D19-FA9C-913F-C0324ADA37C0}"/>
                </a:ext>
              </a:extLst>
            </p:cNvPr>
            <p:cNvSpPr/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D82C868-A851-7D89-7E1A-96094078C7B6}"/>
                </a:ext>
              </a:extLst>
            </p:cNvPr>
            <p:cNvSpPr/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DF89374-8100-0026-1CF2-86E5A43CB8BA}"/>
                </a:ext>
              </a:extLst>
            </p:cNvPr>
            <p:cNvSpPr/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06D3799-1022-BC99-6DD6-B59EFB602E1E}"/>
                </a:ext>
              </a:extLst>
            </p:cNvPr>
            <p:cNvSpPr/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22133E9-78DB-D98F-66A1-5E3AE474E2CE}"/>
                </a:ext>
              </a:extLst>
            </p:cNvPr>
            <p:cNvSpPr/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87208BE-6A40-6D8B-C530-B1DBEFA4EBB3}"/>
                </a:ext>
              </a:extLst>
            </p:cNvPr>
            <p:cNvSpPr/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883F1DC-8B41-1BB2-7C70-0A168E067FA9}"/>
                </a:ext>
              </a:extLst>
            </p:cNvPr>
            <p:cNvSpPr/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24E55A6-99AF-D493-96F4-F3373D7B33FF}"/>
                </a:ext>
              </a:extLst>
            </p:cNvPr>
            <p:cNvSpPr/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05CD86A-D60C-234B-F000-3E64451693C2}"/>
                </a:ext>
              </a:extLst>
            </p:cNvPr>
            <p:cNvSpPr/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0B88EE7-1056-852C-B374-7C34B29BF0F8}"/>
                </a:ext>
              </a:extLst>
            </p:cNvPr>
            <p:cNvSpPr/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ACEA6-E813-6DE0-A4F1-ECB9B4B0FCC8}"/>
                </a:ext>
              </a:extLst>
            </p:cNvPr>
            <p:cNvSpPr/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FD161DA-C3DE-3824-4F07-846C438ECAC2}"/>
                </a:ext>
              </a:extLst>
            </p:cNvPr>
            <p:cNvSpPr/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69BA6B-2277-FE77-E039-B3174D597E07}"/>
                </a:ext>
              </a:extLst>
            </p:cNvPr>
            <p:cNvSpPr/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561BF90-108C-643A-95EF-A4D5E4969EDF}"/>
                </a:ext>
              </a:extLst>
            </p:cNvPr>
            <p:cNvSpPr/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90A00E5-491F-7C6F-D192-A5D6E764EE43}"/>
                </a:ext>
              </a:extLst>
            </p:cNvPr>
            <p:cNvSpPr/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0F645D-D88B-3635-70B9-936908245E53}"/>
                </a:ext>
              </a:extLst>
            </p:cNvPr>
            <p:cNvSpPr/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DC75953-AC87-A60E-67A0-9F8B3F03790B}"/>
                </a:ext>
              </a:extLst>
            </p:cNvPr>
            <p:cNvSpPr/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4FD9A4E-CE72-F0F7-3E06-DC5A912DCC36}"/>
                </a:ext>
              </a:extLst>
            </p:cNvPr>
            <p:cNvSpPr/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3CD8718-4CAD-7DF4-C71C-1B0B74653BC4}"/>
                </a:ext>
              </a:extLst>
            </p:cNvPr>
            <p:cNvSpPr/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26428C5-BF30-FDCC-95AA-B7B86BB80C50}"/>
                </a:ext>
              </a:extLst>
            </p:cNvPr>
            <p:cNvSpPr/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C6B7535-9F66-CBE6-ECCC-57752FB1D7D0}"/>
                </a:ext>
              </a:extLst>
            </p:cNvPr>
            <p:cNvSpPr/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BA7AFA9C-5792-122A-C6CF-E89D1D9C07A1}"/>
                </a:ext>
              </a:extLst>
            </p:cNvPr>
            <p:cNvSpPr/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827F177-843F-23DA-FB94-910EA4B3EB90}"/>
                </a:ext>
              </a:extLst>
            </p:cNvPr>
            <p:cNvSpPr/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4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/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" name="TextBox 64">
            <a:extLst>
              <a:ext uri="{FF2B5EF4-FFF2-40B4-BE49-F238E27FC236}">
                <a16:creationId xmlns:a16="http://schemas.microsoft.com/office/drawing/2014/main" id="{5AF5E677-40B9-164B-1C78-89C6228EC2C1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¿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Cómo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se 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usan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</a:t>
            </a:r>
            <a:r>
              <a:rPr lang="en-US" sz="6999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los</a:t>
            </a: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LLMs?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00510BC-8497-3F2A-BC1D-49E5321272BC}"/>
              </a:ext>
            </a:extLst>
          </p:cNvPr>
          <p:cNvGrpSpPr/>
          <p:nvPr/>
        </p:nvGrpSpPr>
        <p:grpSpPr>
          <a:xfrm>
            <a:off x="735647" y="2530380"/>
            <a:ext cx="7798276" cy="7611588"/>
            <a:chOff x="735647" y="2530380"/>
            <a:chExt cx="7798276" cy="7611588"/>
          </a:xfrm>
        </p:grpSpPr>
        <p:grpSp>
          <p:nvGrpSpPr>
            <p:cNvPr id="72" name="Group 43">
              <a:extLst>
                <a:ext uri="{FF2B5EF4-FFF2-40B4-BE49-F238E27FC236}">
                  <a16:creationId xmlns:a16="http://schemas.microsoft.com/office/drawing/2014/main" id="{D4A921AB-E2DB-69F1-6C11-6168A1A4E2DE}"/>
                </a:ext>
              </a:extLst>
            </p:cNvPr>
            <p:cNvGrpSpPr/>
            <p:nvPr/>
          </p:nvGrpSpPr>
          <p:grpSpPr>
            <a:xfrm rot="5400000">
              <a:off x="4675575" y="6693957"/>
              <a:ext cx="1115349" cy="5771927"/>
              <a:chOff x="0" y="0"/>
              <a:chExt cx="1487132" cy="7695902"/>
            </a:xfrm>
          </p:grpSpPr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A15E539E-98B9-A78D-C323-0AFADAF74A5C}"/>
                  </a:ext>
                </a:extLst>
              </p:cNvPr>
              <p:cNvSpPr/>
              <p:nvPr/>
            </p:nvSpPr>
            <p:spPr>
              <a:xfrm>
                <a:off x="0" y="0"/>
                <a:ext cx="1487170" cy="7695946"/>
              </a:xfrm>
              <a:custGeom>
                <a:avLst/>
                <a:gdLst/>
                <a:ahLst/>
                <a:cxnLst/>
                <a:rect l="l" t="t" r="r" b="b"/>
                <a:pathLst>
                  <a:path w="1487170" h="7695946">
                    <a:moveTo>
                      <a:pt x="680974" y="0"/>
                    </a:moveTo>
                    <a:lnTo>
                      <a:pt x="806196" y="0"/>
                    </a:lnTo>
                    <a:cubicBezTo>
                      <a:pt x="1182243" y="0"/>
                      <a:pt x="1487170" y="304927"/>
                      <a:pt x="1487170" y="680974"/>
                    </a:cubicBezTo>
                    <a:lnTo>
                      <a:pt x="1487170" y="7695946"/>
                    </a:lnTo>
                    <a:lnTo>
                      <a:pt x="0" y="7695946"/>
                    </a:lnTo>
                    <a:lnTo>
                      <a:pt x="0" y="680974"/>
                    </a:lnTo>
                    <a:cubicBezTo>
                      <a:pt x="0" y="304927"/>
                      <a:pt x="304927" y="0"/>
                      <a:pt x="68097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000000">
                      <a:alpha val="72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45">
              <a:extLst>
                <a:ext uri="{FF2B5EF4-FFF2-40B4-BE49-F238E27FC236}">
                  <a16:creationId xmlns:a16="http://schemas.microsoft.com/office/drawing/2014/main" id="{32E0ED24-FA89-71CB-E9F2-A131F59E3CA9}"/>
                </a:ext>
              </a:extLst>
            </p:cNvPr>
            <p:cNvGrpSpPr/>
            <p:nvPr/>
          </p:nvGrpSpPr>
          <p:grpSpPr>
            <a:xfrm>
              <a:off x="7287471" y="8996953"/>
              <a:ext cx="1145015" cy="1145015"/>
              <a:chOff x="0" y="0"/>
              <a:chExt cx="1526686" cy="1526686"/>
            </a:xfrm>
          </p:grpSpPr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CCE18E9B-F6B9-D665-C9A4-69E3AD371EB3}"/>
                  </a:ext>
                </a:extLst>
              </p:cNvPr>
              <p:cNvSpPr/>
              <p:nvPr/>
            </p:nvSpPr>
            <p:spPr>
              <a:xfrm>
                <a:off x="0" y="0"/>
                <a:ext cx="1526794" cy="1526794"/>
              </a:xfrm>
              <a:custGeom>
                <a:avLst/>
                <a:gdLst/>
                <a:ahLst/>
                <a:cxnLst/>
                <a:rect l="l" t="t" r="r" b="b"/>
                <a:pathLst>
                  <a:path w="1526794" h="1526794">
                    <a:moveTo>
                      <a:pt x="0" y="763397"/>
                    </a:moveTo>
                    <a:cubicBezTo>
                      <a:pt x="0" y="341757"/>
                      <a:pt x="341757" y="0"/>
                      <a:pt x="763397" y="0"/>
                    </a:cubicBezTo>
                    <a:cubicBezTo>
                      <a:pt x="1185037" y="0"/>
                      <a:pt x="1526794" y="341757"/>
                      <a:pt x="1526794" y="763397"/>
                    </a:cubicBezTo>
                    <a:cubicBezTo>
                      <a:pt x="1526794" y="1185037"/>
                      <a:pt x="1185037" y="1526794"/>
                      <a:pt x="763397" y="1526794"/>
                    </a:cubicBezTo>
                    <a:cubicBezTo>
                      <a:pt x="341757" y="1526794"/>
                      <a:pt x="0" y="1184910"/>
                      <a:pt x="0" y="763397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" name="TextBox 47">
              <a:extLst>
                <a:ext uri="{FF2B5EF4-FFF2-40B4-BE49-F238E27FC236}">
                  <a16:creationId xmlns:a16="http://schemas.microsoft.com/office/drawing/2014/main" id="{D478F396-1035-4E39-F8D3-BB4093DBCC99}"/>
                </a:ext>
              </a:extLst>
            </p:cNvPr>
            <p:cNvSpPr txBox="1"/>
            <p:nvPr/>
          </p:nvSpPr>
          <p:spPr>
            <a:xfrm>
              <a:off x="3022983" y="9408375"/>
              <a:ext cx="3952210" cy="430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4000" u="none" strike="noStrike" dirty="0">
                  <a:solidFill>
                    <a:srgbClr val="FFFFFF"/>
                  </a:solidFill>
                  <a:latin typeface="Raleway 2"/>
                  <a:ea typeface="Raleway 2"/>
                  <a:cs typeface="Raleway 2"/>
                  <a:sym typeface="Raleway 2"/>
                </a:rPr>
                <a:t>ML </a:t>
              </a:r>
              <a:r>
                <a:rPr lang="en-US" sz="4000" u="none" strike="noStrike" dirty="0" err="1">
                  <a:solidFill>
                    <a:srgbClr val="FFFFFF"/>
                  </a:solidFill>
                  <a:latin typeface="Raleway 2"/>
                  <a:ea typeface="Raleway 2"/>
                  <a:cs typeface="Raleway 2"/>
                  <a:sym typeface="Raleway 2"/>
                </a:rPr>
                <a:t>Tradicional</a:t>
              </a:r>
              <a:endParaRPr lang="en-US" sz="4000" u="none" strike="noStrike" dirty="0">
                <a:solidFill>
                  <a:srgbClr val="FFFFFF"/>
                </a:solidFill>
                <a:latin typeface="Raleway 2"/>
                <a:ea typeface="Raleway 2"/>
                <a:cs typeface="Raleway 2"/>
                <a:sym typeface="Raleway 2"/>
              </a:endParaRPr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B9DD53AA-2240-56B4-B104-63A9B85056B4}"/>
                </a:ext>
              </a:extLst>
            </p:cNvPr>
            <p:cNvSpPr/>
            <p:nvPr/>
          </p:nvSpPr>
          <p:spPr>
            <a:xfrm>
              <a:off x="7546915" y="9291363"/>
              <a:ext cx="654059" cy="547451"/>
            </a:xfrm>
            <a:custGeom>
              <a:avLst/>
              <a:gdLst/>
              <a:ahLst/>
              <a:cxnLst/>
              <a:rect l="l" t="t" r="r" b="b"/>
              <a:pathLst>
                <a:path w="654059" h="547451">
                  <a:moveTo>
                    <a:pt x="0" y="0"/>
                  </a:moveTo>
                  <a:lnTo>
                    <a:pt x="654059" y="0"/>
                  </a:lnTo>
                  <a:lnTo>
                    <a:pt x="654059" y="547451"/>
                  </a:lnTo>
                  <a:lnTo>
                    <a:pt x="0" y="547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: Rounded Corners 2272">
              <a:extLst>
                <a:ext uri="{FF2B5EF4-FFF2-40B4-BE49-F238E27FC236}">
                  <a16:creationId xmlns:a16="http://schemas.microsoft.com/office/drawing/2014/main" id="{3561580B-5BDF-A6B7-8FB0-458038199AFA}"/>
                </a:ext>
              </a:extLst>
            </p:cNvPr>
            <p:cNvSpPr/>
            <p:nvPr/>
          </p:nvSpPr>
          <p:spPr>
            <a:xfrm>
              <a:off x="881166" y="2860242"/>
              <a:ext cx="7248136" cy="5835041"/>
            </a:xfrm>
            <a:prstGeom prst="roundRect">
              <a:avLst>
                <a:gd name="adj" fmla="val 6263"/>
              </a:avLst>
            </a:prstGeom>
            <a:solidFill>
              <a:srgbClr val="070933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5720" t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239" name="Content Placeholder 3">
              <a:extLst>
                <a:ext uri="{FF2B5EF4-FFF2-40B4-BE49-F238E27FC236}">
                  <a16:creationId xmlns:a16="http://schemas.microsoft.com/office/drawing/2014/main" id="{8D0233E3-CEB3-6E25-78ED-EE682EA40D76}"/>
                </a:ext>
              </a:extLst>
            </p:cNvPr>
            <p:cNvSpPr txBox="1">
              <a:spLocks/>
            </p:cNvSpPr>
            <p:nvPr/>
          </p:nvSpPr>
          <p:spPr>
            <a:xfrm>
              <a:off x="735647" y="2530380"/>
              <a:ext cx="7798276" cy="6466573"/>
            </a:xfrm>
            <a:prstGeom prst="roundRect">
              <a:avLst>
                <a:gd name="adj" fmla="val 3012"/>
              </a:avLst>
            </a:prstGeom>
            <a:ln w="19050">
              <a:gradFill flip="none" rotWithShape="1">
                <a:gsLst>
                  <a:gs pos="0">
                    <a:srgbClr val="EE7674"/>
                  </a:gs>
                  <a:gs pos="100000">
                    <a:srgbClr val="AA87F0"/>
                  </a:gs>
                </a:gsLst>
                <a:lin ang="2700000" scaled="1"/>
                <a:tileRect/>
              </a:gradFill>
            </a:ln>
          </p:spPr>
          <p:txBody>
            <a:bodyPr lIns="91440" tIns="91440" rIns="91440" bIns="9144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5143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2pPr>
              <a:lvl3pPr marL="8572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–"/>
                <a:defRPr sz="18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3pPr>
              <a:lvl4pPr marL="10858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4pPr>
              <a:lvl5pPr marL="13144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5CC9FCA-C4FD-6C46-9DE8-34F70BEB0A3B}"/>
                </a:ext>
              </a:extLst>
            </p:cNvPr>
            <p:cNvGrpSpPr/>
            <p:nvPr/>
          </p:nvGrpSpPr>
          <p:grpSpPr>
            <a:xfrm>
              <a:off x="796447" y="3081604"/>
              <a:ext cx="7597423" cy="5355382"/>
              <a:chOff x="784318" y="3489465"/>
              <a:chExt cx="7010706" cy="4821162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F6DB3DB0-0739-A5A5-BA0C-F9822495AC04}"/>
                  </a:ext>
                </a:extLst>
              </p:cNvPr>
              <p:cNvSpPr/>
              <p:nvPr/>
            </p:nvSpPr>
            <p:spPr>
              <a:xfrm>
                <a:off x="4174310" y="3489465"/>
                <a:ext cx="1873633" cy="482116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9E626F5-C12E-9EE4-4D45-78C953E496AF}"/>
                  </a:ext>
                </a:extLst>
              </p:cNvPr>
              <p:cNvSpPr/>
              <p:nvPr/>
            </p:nvSpPr>
            <p:spPr>
              <a:xfrm>
                <a:off x="1956628" y="3489465"/>
                <a:ext cx="1873633" cy="482116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1" name="Rectangle: Rounded Corners 23">
                <a:extLst>
                  <a:ext uri="{FF2B5EF4-FFF2-40B4-BE49-F238E27FC236}">
                    <a16:creationId xmlns:a16="http://schemas.microsoft.com/office/drawing/2014/main" id="{F19319C9-054B-BBAD-1F4D-5B7C4C34ABD1}"/>
                  </a:ext>
                </a:extLst>
              </p:cNvPr>
              <p:cNvSpPr/>
              <p:nvPr/>
            </p:nvSpPr>
            <p:spPr>
              <a:xfrm>
                <a:off x="5657058" y="3986772"/>
                <a:ext cx="2137966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Generar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Texto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2" name="Rectangle: Rounded Corners 24">
                <a:extLst>
                  <a:ext uri="{FF2B5EF4-FFF2-40B4-BE49-F238E27FC236}">
                    <a16:creationId xmlns:a16="http://schemas.microsoft.com/office/drawing/2014/main" id="{AD1B8E11-3063-77FB-2412-334943258601}"/>
                  </a:ext>
                </a:extLst>
              </p:cNvPr>
              <p:cNvSpPr/>
              <p:nvPr/>
            </p:nvSpPr>
            <p:spPr>
              <a:xfrm>
                <a:off x="5657058" y="4756659"/>
                <a:ext cx="2137966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Resumir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3" name="Rectangle: Rounded Corners 25">
                <a:extLst>
                  <a:ext uri="{FF2B5EF4-FFF2-40B4-BE49-F238E27FC236}">
                    <a16:creationId xmlns:a16="http://schemas.microsoft.com/office/drawing/2014/main" id="{87A7E082-E9DA-AF9F-7F01-D0E3E4743503}"/>
                  </a:ext>
                </a:extLst>
              </p:cNvPr>
              <p:cNvSpPr/>
              <p:nvPr/>
            </p:nvSpPr>
            <p:spPr>
              <a:xfrm>
                <a:off x="5657058" y="5521348"/>
                <a:ext cx="2137966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Extraer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Información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4" name="Rectangle: Rounded Corners 26">
                <a:extLst>
                  <a:ext uri="{FF2B5EF4-FFF2-40B4-BE49-F238E27FC236}">
                    <a16:creationId xmlns:a16="http://schemas.microsoft.com/office/drawing/2014/main" id="{26133775-A3B3-8993-3208-DB9EE6DEF725}"/>
                  </a:ext>
                </a:extLst>
              </p:cNvPr>
              <p:cNvSpPr/>
              <p:nvPr/>
            </p:nvSpPr>
            <p:spPr>
              <a:xfrm>
                <a:off x="5657058" y="6275639"/>
                <a:ext cx="2137966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Preguntas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Frecuentas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5" name="Rectangle: Rounded Corners 27">
                <a:extLst>
                  <a:ext uri="{FF2B5EF4-FFF2-40B4-BE49-F238E27FC236}">
                    <a16:creationId xmlns:a16="http://schemas.microsoft.com/office/drawing/2014/main" id="{B98891B4-4B3E-92CC-7B17-E33B3804DF19}"/>
                  </a:ext>
                </a:extLst>
              </p:cNvPr>
              <p:cNvSpPr/>
              <p:nvPr/>
            </p:nvSpPr>
            <p:spPr>
              <a:xfrm>
                <a:off x="5657058" y="7045525"/>
                <a:ext cx="2137966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Chatbot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D7C67E8-7408-225D-6EDC-05831FA250F6}"/>
                  </a:ext>
                </a:extLst>
              </p:cNvPr>
              <p:cNvSpPr txBox="1"/>
              <p:nvPr/>
            </p:nvSpPr>
            <p:spPr>
              <a:xfrm>
                <a:off x="2229498" y="7745390"/>
                <a:ext cx="1261607" cy="304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Entrenar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562AFF6-3507-1B80-7438-4A3D632B7A9E}"/>
                  </a:ext>
                </a:extLst>
              </p:cNvPr>
              <p:cNvSpPr txBox="1"/>
              <p:nvPr/>
            </p:nvSpPr>
            <p:spPr>
              <a:xfrm>
                <a:off x="4486241" y="7745390"/>
                <a:ext cx="1249772" cy="304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Desplegar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ACC7C9D-74AD-C1DA-21C0-30A126EC4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9865" y="5776001"/>
                <a:ext cx="940874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C4E8ABE-E173-FDC1-4DF3-280FFF0797E0}"/>
                  </a:ext>
                </a:extLst>
              </p:cNvPr>
              <p:cNvSpPr txBox="1"/>
              <p:nvPr/>
            </p:nvSpPr>
            <p:spPr>
              <a:xfrm>
                <a:off x="6000937" y="3489465"/>
                <a:ext cx="1450206" cy="277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Tareas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583020E5-F166-4EBD-FC06-D1FC174AA7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9865" y="5008713"/>
                <a:ext cx="940874" cy="5199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4F62BE58-4128-0998-83D5-9088CA60D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9865" y="4238825"/>
                <a:ext cx="940874" cy="1809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0DD75065-59EB-F676-7C85-513A8F59DC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9865" y="7297579"/>
                <a:ext cx="940874" cy="5199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1738A158-7622-407A-2363-053B43478C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9865" y="6527692"/>
                <a:ext cx="940874" cy="5199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D074ACCD-EF01-5729-33F2-103E04F464FC}"/>
                  </a:ext>
                </a:extLst>
              </p:cNvPr>
              <p:cNvCxnSpPr>
                <a:cxnSpLocks/>
                <a:stCxn id="231" idx="3"/>
                <a:endCxn id="211" idx="1"/>
              </p:cNvCxnSpPr>
              <p:nvPr/>
            </p:nvCxnSpPr>
            <p:spPr>
              <a:xfrm>
                <a:off x="4620108" y="4241424"/>
                <a:ext cx="1036949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06C528FC-407E-E822-D685-7D5C66730D6C}"/>
                  </a:ext>
                </a:extLst>
              </p:cNvPr>
              <p:cNvCxnSpPr>
                <a:cxnSpLocks/>
                <a:stCxn id="229" idx="3"/>
                <a:endCxn id="213" idx="1"/>
              </p:cNvCxnSpPr>
              <p:nvPr/>
            </p:nvCxnSpPr>
            <p:spPr>
              <a:xfrm>
                <a:off x="4620108" y="5776001"/>
                <a:ext cx="1036949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20B14A18-CC25-C0A4-4F92-C1AEDC3CB6B1}"/>
                  </a:ext>
                </a:extLst>
              </p:cNvPr>
              <p:cNvCxnSpPr>
                <a:cxnSpLocks/>
                <a:stCxn id="230" idx="3"/>
                <a:endCxn id="212" idx="1"/>
              </p:cNvCxnSpPr>
              <p:nvPr/>
            </p:nvCxnSpPr>
            <p:spPr>
              <a:xfrm>
                <a:off x="4620108" y="5011312"/>
                <a:ext cx="1036949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A8D18406-E6CF-8976-2C5A-D362FFF1F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198" y="7300178"/>
                <a:ext cx="1091860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9A578F5-8DFD-7645-692D-2142CE2A256E}"/>
                  </a:ext>
                </a:extLst>
              </p:cNvPr>
              <p:cNvCxnSpPr>
                <a:cxnSpLocks/>
                <a:stCxn id="233" idx="3"/>
                <a:endCxn id="214" idx="1"/>
              </p:cNvCxnSpPr>
              <p:nvPr/>
            </p:nvCxnSpPr>
            <p:spPr>
              <a:xfrm>
                <a:off x="4620108" y="6530291"/>
                <a:ext cx="1036949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sp>
            <p:nvSpPr>
              <p:cNvPr id="229" name="Rectangle: Rounded Corners 53">
                <a:extLst>
                  <a:ext uri="{FF2B5EF4-FFF2-40B4-BE49-F238E27FC236}">
                    <a16:creationId xmlns:a16="http://schemas.microsoft.com/office/drawing/2014/main" id="{70B5FC7F-9058-BBB9-A23C-DFC6D62E26DD}"/>
                  </a:ext>
                </a:extLst>
              </p:cNvPr>
              <p:cNvSpPr/>
              <p:nvPr/>
            </p:nvSpPr>
            <p:spPr>
              <a:xfrm>
                <a:off x="3385650" y="5442227"/>
                <a:ext cx="1234458" cy="667546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Modelo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rgbClr val="FFFFFF"/>
                    </a:solidFill>
                    <a:latin typeface="Amazon Ember Display"/>
                  </a:rPr>
                  <a:t>ML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0" name="Rectangle: Rounded Corners 125">
                <a:extLst>
                  <a:ext uri="{FF2B5EF4-FFF2-40B4-BE49-F238E27FC236}">
                    <a16:creationId xmlns:a16="http://schemas.microsoft.com/office/drawing/2014/main" id="{8D99DA9C-3520-805A-4564-B7DC6B60CDE9}"/>
                  </a:ext>
                </a:extLst>
              </p:cNvPr>
              <p:cNvSpPr/>
              <p:nvPr/>
            </p:nvSpPr>
            <p:spPr>
              <a:xfrm>
                <a:off x="3385650" y="4746264"/>
                <a:ext cx="1234458" cy="530096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1" name="Rectangle: Rounded Corners 2239">
                <a:extLst>
                  <a:ext uri="{FF2B5EF4-FFF2-40B4-BE49-F238E27FC236}">
                    <a16:creationId xmlns:a16="http://schemas.microsoft.com/office/drawing/2014/main" id="{B06F700D-BEE2-C14D-0952-D1712B45293D}"/>
                  </a:ext>
                </a:extLst>
              </p:cNvPr>
              <p:cNvSpPr/>
              <p:nvPr/>
            </p:nvSpPr>
            <p:spPr>
              <a:xfrm>
                <a:off x="3385650" y="3976376"/>
                <a:ext cx="1234458" cy="530096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2" name="Rectangle: Rounded Corners 2241">
                <a:extLst>
                  <a:ext uri="{FF2B5EF4-FFF2-40B4-BE49-F238E27FC236}">
                    <a16:creationId xmlns:a16="http://schemas.microsoft.com/office/drawing/2014/main" id="{7A2109AB-DB9D-052D-2A1C-9E146515BB0F}"/>
                  </a:ext>
                </a:extLst>
              </p:cNvPr>
              <p:cNvSpPr/>
              <p:nvPr/>
            </p:nvSpPr>
            <p:spPr>
              <a:xfrm>
                <a:off x="3385650" y="7035130"/>
                <a:ext cx="1234458" cy="530096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3" name="Rectangle: Rounded Corners 2243">
                <a:extLst>
                  <a:ext uri="{FF2B5EF4-FFF2-40B4-BE49-F238E27FC236}">
                    <a16:creationId xmlns:a16="http://schemas.microsoft.com/office/drawing/2014/main" id="{C46C8B62-C12A-6D68-01C8-1274E886386F}"/>
                  </a:ext>
                </a:extLst>
              </p:cNvPr>
              <p:cNvSpPr/>
              <p:nvPr/>
            </p:nvSpPr>
            <p:spPr>
              <a:xfrm>
                <a:off x="3385650" y="6265243"/>
                <a:ext cx="1234458" cy="530096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4" name="Rectangle: Rounded Corners 52">
                <a:extLst>
                  <a:ext uri="{FF2B5EF4-FFF2-40B4-BE49-F238E27FC236}">
                    <a16:creationId xmlns:a16="http://schemas.microsoft.com/office/drawing/2014/main" id="{F267F33A-E7A8-C2DA-6242-F1F59B3587B3}"/>
                  </a:ext>
                </a:extLst>
              </p:cNvPr>
              <p:cNvSpPr/>
              <p:nvPr/>
            </p:nvSpPr>
            <p:spPr>
              <a:xfrm>
                <a:off x="784318" y="5448775"/>
                <a:ext cx="1605547" cy="654452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Data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 </a:t>
                </a:r>
                <a:r>
                  <a:rPr kumimoji="0" lang="en-US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Estructurada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5" name="Rectangle: Rounded Corners 124">
                <a:extLst>
                  <a:ext uri="{FF2B5EF4-FFF2-40B4-BE49-F238E27FC236}">
                    <a16:creationId xmlns:a16="http://schemas.microsoft.com/office/drawing/2014/main" id="{CB654343-5FD5-9CFA-1C02-914EC94C51EB}"/>
                  </a:ext>
                </a:extLst>
              </p:cNvPr>
              <p:cNvSpPr/>
              <p:nvPr/>
            </p:nvSpPr>
            <p:spPr>
              <a:xfrm>
                <a:off x="1155407" y="4751463"/>
                <a:ext cx="1234458" cy="519698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6" name="Rectangle: Rounded Corners 126">
                <a:extLst>
                  <a:ext uri="{FF2B5EF4-FFF2-40B4-BE49-F238E27FC236}">
                    <a16:creationId xmlns:a16="http://schemas.microsoft.com/office/drawing/2014/main" id="{0881B005-16BF-5B43-85B4-C6D43C0DCEEA}"/>
                  </a:ext>
                </a:extLst>
              </p:cNvPr>
              <p:cNvSpPr/>
              <p:nvPr/>
            </p:nvSpPr>
            <p:spPr>
              <a:xfrm>
                <a:off x="1155407" y="3981575"/>
                <a:ext cx="1234458" cy="519698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7" name="Rectangle: Rounded Corners 2240">
                <a:extLst>
                  <a:ext uri="{FF2B5EF4-FFF2-40B4-BE49-F238E27FC236}">
                    <a16:creationId xmlns:a16="http://schemas.microsoft.com/office/drawing/2014/main" id="{94202632-CAF0-4731-B0AD-6078C6F23CAB}"/>
                  </a:ext>
                </a:extLst>
              </p:cNvPr>
              <p:cNvSpPr/>
              <p:nvPr/>
            </p:nvSpPr>
            <p:spPr>
              <a:xfrm>
                <a:off x="1155407" y="7040329"/>
                <a:ext cx="1234458" cy="519698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38" name="Rectangle: Rounded Corners 2242">
                <a:extLst>
                  <a:ext uri="{FF2B5EF4-FFF2-40B4-BE49-F238E27FC236}">
                    <a16:creationId xmlns:a16="http://schemas.microsoft.com/office/drawing/2014/main" id="{22C7B30A-23C8-8808-29C3-9105949B8B49}"/>
                  </a:ext>
                </a:extLst>
              </p:cNvPr>
              <p:cNvSpPr/>
              <p:nvPr/>
            </p:nvSpPr>
            <p:spPr>
              <a:xfrm>
                <a:off x="1155407" y="6270442"/>
                <a:ext cx="1234458" cy="519698"/>
              </a:xfrm>
              <a:prstGeom prst="roundRect">
                <a:avLst>
                  <a:gd name="adj" fmla="val 50000"/>
                </a:avLst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A00B166-29D8-FD85-5907-C33F93E2F78E}"/>
              </a:ext>
            </a:extLst>
          </p:cNvPr>
          <p:cNvGrpSpPr/>
          <p:nvPr/>
        </p:nvGrpSpPr>
        <p:grpSpPr>
          <a:xfrm>
            <a:off x="8876681" y="2530380"/>
            <a:ext cx="8268490" cy="7607216"/>
            <a:chOff x="8876681" y="2530380"/>
            <a:chExt cx="8268490" cy="7607216"/>
          </a:xfrm>
        </p:grpSpPr>
        <p:grpSp>
          <p:nvGrpSpPr>
            <p:cNvPr id="84" name="Group 55">
              <a:extLst>
                <a:ext uri="{FF2B5EF4-FFF2-40B4-BE49-F238E27FC236}">
                  <a16:creationId xmlns:a16="http://schemas.microsoft.com/office/drawing/2014/main" id="{EB4C7E3C-3550-B30A-066C-8856A43AF634}"/>
                </a:ext>
              </a:extLst>
            </p:cNvPr>
            <p:cNvGrpSpPr/>
            <p:nvPr/>
          </p:nvGrpSpPr>
          <p:grpSpPr>
            <a:xfrm rot="5400000">
              <a:off x="11303617" y="6693957"/>
              <a:ext cx="1115349" cy="5771927"/>
              <a:chOff x="0" y="0"/>
              <a:chExt cx="1487132" cy="7695902"/>
            </a:xfrm>
          </p:grpSpPr>
          <p:sp>
            <p:nvSpPr>
              <p:cNvPr id="85" name="Freeform 56">
                <a:extLst>
                  <a:ext uri="{FF2B5EF4-FFF2-40B4-BE49-F238E27FC236}">
                    <a16:creationId xmlns:a16="http://schemas.microsoft.com/office/drawing/2014/main" id="{B5428C78-7D6E-2390-6CE4-F551865332E4}"/>
                  </a:ext>
                </a:extLst>
              </p:cNvPr>
              <p:cNvSpPr/>
              <p:nvPr/>
            </p:nvSpPr>
            <p:spPr>
              <a:xfrm>
                <a:off x="0" y="0"/>
                <a:ext cx="1487170" cy="7695946"/>
              </a:xfrm>
              <a:custGeom>
                <a:avLst/>
                <a:gdLst/>
                <a:ahLst/>
                <a:cxnLst/>
                <a:rect l="l" t="t" r="r" b="b"/>
                <a:pathLst>
                  <a:path w="1487170" h="7695946">
                    <a:moveTo>
                      <a:pt x="680974" y="0"/>
                    </a:moveTo>
                    <a:lnTo>
                      <a:pt x="806196" y="0"/>
                    </a:lnTo>
                    <a:cubicBezTo>
                      <a:pt x="1182243" y="0"/>
                      <a:pt x="1487170" y="304927"/>
                      <a:pt x="1487170" y="680974"/>
                    </a:cubicBezTo>
                    <a:lnTo>
                      <a:pt x="1487170" y="7695946"/>
                    </a:lnTo>
                    <a:lnTo>
                      <a:pt x="0" y="7695946"/>
                    </a:lnTo>
                    <a:lnTo>
                      <a:pt x="0" y="680974"/>
                    </a:lnTo>
                    <a:cubicBezTo>
                      <a:pt x="0" y="304927"/>
                      <a:pt x="304927" y="0"/>
                      <a:pt x="68097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1000"/>
                    </a:srgbClr>
                  </a:gs>
                  <a:gs pos="100000">
                    <a:srgbClr val="000000">
                      <a:alpha val="72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6" name="Group 57">
              <a:extLst>
                <a:ext uri="{FF2B5EF4-FFF2-40B4-BE49-F238E27FC236}">
                  <a16:creationId xmlns:a16="http://schemas.microsoft.com/office/drawing/2014/main" id="{FE55C255-C0DB-CA62-F506-CEFB3CFB572D}"/>
                </a:ext>
              </a:extLst>
            </p:cNvPr>
            <p:cNvGrpSpPr/>
            <p:nvPr/>
          </p:nvGrpSpPr>
          <p:grpSpPr>
            <a:xfrm>
              <a:off x="13915430" y="8992581"/>
              <a:ext cx="1145015" cy="1145015"/>
              <a:chOff x="0" y="0"/>
              <a:chExt cx="1526686" cy="1526686"/>
            </a:xfrm>
          </p:grpSpPr>
          <p:sp>
            <p:nvSpPr>
              <p:cNvPr id="87" name="Freeform 58">
                <a:extLst>
                  <a:ext uri="{FF2B5EF4-FFF2-40B4-BE49-F238E27FC236}">
                    <a16:creationId xmlns:a16="http://schemas.microsoft.com/office/drawing/2014/main" id="{A298B28A-8864-21C8-C540-CD064EF89A30}"/>
                  </a:ext>
                </a:extLst>
              </p:cNvPr>
              <p:cNvSpPr/>
              <p:nvPr/>
            </p:nvSpPr>
            <p:spPr>
              <a:xfrm>
                <a:off x="0" y="0"/>
                <a:ext cx="1526794" cy="1526794"/>
              </a:xfrm>
              <a:custGeom>
                <a:avLst/>
                <a:gdLst/>
                <a:ahLst/>
                <a:cxnLst/>
                <a:rect l="l" t="t" r="r" b="b"/>
                <a:pathLst>
                  <a:path w="1526794" h="1526794">
                    <a:moveTo>
                      <a:pt x="0" y="763397"/>
                    </a:moveTo>
                    <a:cubicBezTo>
                      <a:pt x="0" y="341757"/>
                      <a:pt x="341757" y="0"/>
                      <a:pt x="763397" y="0"/>
                    </a:cubicBezTo>
                    <a:cubicBezTo>
                      <a:pt x="1185037" y="0"/>
                      <a:pt x="1526794" y="341757"/>
                      <a:pt x="1526794" y="763397"/>
                    </a:cubicBezTo>
                    <a:cubicBezTo>
                      <a:pt x="1526794" y="1185037"/>
                      <a:pt x="1185037" y="1526794"/>
                      <a:pt x="763397" y="1526794"/>
                    </a:cubicBezTo>
                    <a:cubicBezTo>
                      <a:pt x="341757" y="1526794"/>
                      <a:pt x="0" y="1184910"/>
                      <a:pt x="0" y="763397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E2FFB6C6-FC85-991C-FA41-CEE6603C91C8}"/>
                </a:ext>
              </a:extLst>
            </p:cNvPr>
            <p:cNvSpPr/>
            <p:nvPr/>
          </p:nvSpPr>
          <p:spPr>
            <a:xfrm>
              <a:off x="14174957" y="9291363"/>
              <a:ext cx="654059" cy="547451"/>
            </a:xfrm>
            <a:custGeom>
              <a:avLst/>
              <a:gdLst/>
              <a:ahLst/>
              <a:cxnLst/>
              <a:rect l="l" t="t" r="r" b="b"/>
              <a:pathLst>
                <a:path w="654059" h="547451">
                  <a:moveTo>
                    <a:pt x="0" y="0"/>
                  </a:moveTo>
                  <a:lnTo>
                    <a:pt x="654059" y="0"/>
                  </a:lnTo>
                  <a:lnTo>
                    <a:pt x="654059" y="547451"/>
                  </a:lnTo>
                  <a:lnTo>
                    <a:pt x="0" y="547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Rectangle: Rounded Corners 3360">
              <a:extLst>
                <a:ext uri="{FF2B5EF4-FFF2-40B4-BE49-F238E27FC236}">
                  <a16:creationId xmlns:a16="http://schemas.microsoft.com/office/drawing/2014/main" id="{AEE6AB1F-29AA-A544-6D22-F34488CA2A4C}"/>
                </a:ext>
              </a:extLst>
            </p:cNvPr>
            <p:cNvSpPr/>
            <p:nvPr/>
          </p:nvSpPr>
          <p:spPr>
            <a:xfrm>
              <a:off x="9219837" y="2755277"/>
              <a:ext cx="7586467" cy="5813854"/>
            </a:xfrm>
            <a:prstGeom prst="roundRect">
              <a:avLst>
                <a:gd name="adj" fmla="val 6263"/>
              </a:avLst>
            </a:prstGeom>
            <a:solidFill>
              <a:srgbClr val="070933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45720" t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Content Placeholder 3">
              <a:extLst>
                <a:ext uri="{FF2B5EF4-FFF2-40B4-BE49-F238E27FC236}">
                  <a16:creationId xmlns:a16="http://schemas.microsoft.com/office/drawing/2014/main" id="{6037F504-9063-88AB-00B8-87CC33ADD74B}"/>
                </a:ext>
              </a:extLst>
            </p:cNvPr>
            <p:cNvSpPr txBox="1">
              <a:spLocks/>
            </p:cNvSpPr>
            <p:nvPr/>
          </p:nvSpPr>
          <p:spPr>
            <a:xfrm>
              <a:off x="8876681" y="2530380"/>
              <a:ext cx="8268490" cy="6466573"/>
            </a:xfrm>
            <a:prstGeom prst="roundRect">
              <a:avLst>
                <a:gd name="adj" fmla="val 3012"/>
              </a:avLst>
            </a:prstGeom>
            <a:ln w="19050">
              <a:gradFill flip="none" rotWithShape="1">
                <a:gsLst>
                  <a:gs pos="0">
                    <a:srgbClr val="EE7674"/>
                  </a:gs>
                  <a:gs pos="100000">
                    <a:srgbClr val="AA87F0"/>
                  </a:gs>
                </a:gsLst>
                <a:lin ang="2700000" scaled="1"/>
                <a:tileRect/>
              </a:gradFill>
            </a:ln>
          </p:spPr>
          <p:txBody>
            <a:bodyPr lIns="91440" tIns="91440" rIns="91440" bIns="9144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5143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2pPr>
              <a:lvl3pPr marL="8572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–"/>
                <a:defRPr sz="18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3pPr>
              <a:lvl4pPr marL="10858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4pPr>
              <a:lvl5pPr marL="13144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E713E141-FF67-4676-113F-5D8B08A17843}"/>
                </a:ext>
              </a:extLst>
            </p:cNvPr>
            <p:cNvGrpSpPr/>
            <p:nvPr/>
          </p:nvGrpSpPr>
          <p:grpSpPr>
            <a:xfrm>
              <a:off x="9335144" y="3103914"/>
              <a:ext cx="7507901" cy="5563890"/>
              <a:chOff x="9431229" y="3371541"/>
              <a:chExt cx="7052994" cy="4821164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D91D2C2-E00F-72D1-CF2B-42F1F6026FC4}"/>
                  </a:ext>
                </a:extLst>
              </p:cNvPr>
              <p:cNvSpPr/>
              <p:nvPr/>
            </p:nvSpPr>
            <p:spPr>
              <a:xfrm>
                <a:off x="10365763" y="3371541"/>
                <a:ext cx="1956526" cy="4821164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0E3C7FE-DDD3-56F4-11EF-CD931A280E78}"/>
                  </a:ext>
                </a:extLst>
              </p:cNvPr>
              <p:cNvSpPr/>
              <p:nvPr/>
            </p:nvSpPr>
            <p:spPr>
              <a:xfrm>
                <a:off x="12680484" y="3371541"/>
                <a:ext cx="1956526" cy="4821164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8" name="Rectangle: Rounded Corners 3361">
                <a:extLst>
                  <a:ext uri="{FF2B5EF4-FFF2-40B4-BE49-F238E27FC236}">
                    <a16:creationId xmlns:a16="http://schemas.microsoft.com/office/drawing/2014/main" id="{4747F355-44C6-BA75-46BE-C767B15B0658}"/>
                  </a:ext>
                </a:extLst>
              </p:cNvPr>
              <p:cNvSpPr/>
              <p:nvPr/>
            </p:nvSpPr>
            <p:spPr>
              <a:xfrm>
                <a:off x="14251669" y="3881054"/>
                <a:ext cx="2232554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Generar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Texto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9" name="Rectangle: Rounded Corners 3362">
                <a:extLst>
                  <a:ext uri="{FF2B5EF4-FFF2-40B4-BE49-F238E27FC236}">
                    <a16:creationId xmlns:a16="http://schemas.microsoft.com/office/drawing/2014/main" id="{401CC2BF-C1FE-E882-040F-9BE94B153E9D}"/>
                  </a:ext>
                </a:extLst>
              </p:cNvPr>
              <p:cNvSpPr/>
              <p:nvPr/>
            </p:nvSpPr>
            <p:spPr>
              <a:xfrm>
                <a:off x="14251669" y="4644304"/>
                <a:ext cx="2232554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Resumir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0" name="Rectangle: Rounded Corners 3363">
                <a:extLst>
                  <a:ext uri="{FF2B5EF4-FFF2-40B4-BE49-F238E27FC236}">
                    <a16:creationId xmlns:a16="http://schemas.microsoft.com/office/drawing/2014/main" id="{112D7D45-BDDB-2386-F7E5-20AF30E5D638}"/>
                  </a:ext>
                </a:extLst>
              </p:cNvPr>
              <p:cNvSpPr/>
              <p:nvPr/>
            </p:nvSpPr>
            <p:spPr>
              <a:xfrm>
                <a:off x="14251669" y="5407555"/>
                <a:ext cx="2232554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Extraer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Información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1" name="Rectangle: Rounded Corners 3364">
                <a:extLst>
                  <a:ext uri="{FF2B5EF4-FFF2-40B4-BE49-F238E27FC236}">
                    <a16:creationId xmlns:a16="http://schemas.microsoft.com/office/drawing/2014/main" id="{1CED1FE6-A5F3-0B73-C0BC-5828B1C788D1}"/>
                  </a:ext>
                </a:extLst>
              </p:cNvPr>
              <p:cNvSpPr/>
              <p:nvPr/>
            </p:nvSpPr>
            <p:spPr>
              <a:xfrm>
                <a:off x="14251669" y="6170804"/>
                <a:ext cx="2232554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Preguntas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Frecuentes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0933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2" name="Rectangle: Rounded Corners 3365">
                <a:extLst>
                  <a:ext uri="{FF2B5EF4-FFF2-40B4-BE49-F238E27FC236}">
                    <a16:creationId xmlns:a16="http://schemas.microsoft.com/office/drawing/2014/main" id="{004AE506-0F33-D535-9B48-0D0F249ECA05}"/>
                  </a:ext>
                </a:extLst>
              </p:cNvPr>
              <p:cNvSpPr/>
              <p:nvPr/>
            </p:nvSpPr>
            <p:spPr>
              <a:xfrm>
                <a:off x="14251669" y="6934052"/>
                <a:ext cx="2232554" cy="509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DCC65"/>
                  </a:gs>
                  <a:gs pos="100000">
                    <a:srgbClr val="0155C4"/>
                  </a:gs>
                </a:gsLst>
                <a:lin ang="2700000" scaled="1"/>
              </a:gradFill>
              <a:ln w="19050" cap="flat" cmpd="sng" algn="ctr">
                <a:gradFill flip="none" rotWithShape="1">
                  <a:gsLst>
                    <a:gs pos="0">
                      <a:srgbClr val="FDCC65"/>
                    </a:gs>
                    <a:gs pos="100000">
                      <a:srgbClr val="0155C4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45720" tIns="45720" rIns="4572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70933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+mn-cs"/>
                  </a:rPr>
                  <a:t>Chatbot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ADEF82F-9A42-92B2-55E6-3C53C1757A2B}"/>
                  </a:ext>
                </a:extLst>
              </p:cNvPr>
              <p:cNvSpPr txBox="1"/>
              <p:nvPr/>
            </p:nvSpPr>
            <p:spPr>
              <a:xfrm>
                <a:off x="10636270" y="7627467"/>
                <a:ext cx="1422685" cy="293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Preparar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5E168D4-33A6-6F63-4ABF-9B213A1C7014}"/>
                  </a:ext>
                </a:extLst>
              </p:cNvPr>
              <p:cNvSpPr txBox="1"/>
              <p:nvPr/>
            </p:nvSpPr>
            <p:spPr>
              <a:xfrm>
                <a:off x="12934064" y="7627467"/>
                <a:ext cx="1528600" cy="293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Adaptar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475DDD4-B76C-E25B-44D5-BEF72B0A6712}"/>
                  </a:ext>
                </a:extLst>
              </p:cNvPr>
              <p:cNvSpPr txBox="1"/>
              <p:nvPr/>
            </p:nvSpPr>
            <p:spPr>
              <a:xfrm>
                <a:off x="14610763" y="3371541"/>
                <a:ext cx="1514365" cy="320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 panose="020F0603020204020204" pitchFamily="34" charset="0"/>
                  </a:rPr>
                  <a:t>Tareas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cxnSp>
            <p:nvCxnSpPr>
              <p:cNvPr id="198" name="Connector: Elbow 10">
                <a:extLst>
                  <a:ext uri="{FF2B5EF4-FFF2-40B4-BE49-F238E27FC236}">
                    <a16:creationId xmlns:a16="http://schemas.microsoft.com/office/drawing/2014/main" id="{84BD8810-239C-5A6D-7C96-E134CBD9636E}"/>
                  </a:ext>
                </a:extLst>
              </p:cNvPr>
              <p:cNvCxnSpPr>
                <a:cxnSpLocks/>
                <a:endCxn id="188" idx="1"/>
              </p:cNvCxnSpPr>
              <p:nvPr/>
            </p:nvCxnSpPr>
            <p:spPr>
              <a:xfrm flipV="1">
                <a:off x="13133797" y="4135706"/>
                <a:ext cx="1117872" cy="1526499"/>
              </a:xfrm>
              <a:prstGeom prst="bentConnector3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199" name="Connector: Elbow 11">
                <a:extLst>
                  <a:ext uri="{FF2B5EF4-FFF2-40B4-BE49-F238E27FC236}">
                    <a16:creationId xmlns:a16="http://schemas.microsoft.com/office/drawing/2014/main" id="{839381F4-E766-CA50-8A93-5D20F2F06D32}"/>
                  </a:ext>
                </a:extLst>
              </p:cNvPr>
              <p:cNvCxnSpPr>
                <a:cxnSpLocks/>
                <a:endCxn id="189" idx="1"/>
              </p:cNvCxnSpPr>
              <p:nvPr/>
            </p:nvCxnSpPr>
            <p:spPr>
              <a:xfrm flipV="1">
                <a:off x="13133797" y="4898957"/>
                <a:ext cx="1117872" cy="763248"/>
              </a:xfrm>
              <a:prstGeom prst="bentConnector3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00" name="Connector: Elbow 15">
                <a:extLst>
                  <a:ext uri="{FF2B5EF4-FFF2-40B4-BE49-F238E27FC236}">
                    <a16:creationId xmlns:a16="http://schemas.microsoft.com/office/drawing/2014/main" id="{B3430886-C5D2-6B86-B515-FF96DCEDABCE}"/>
                  </a:ext>
                </a:extLst>
              </p:cNvPr>
              <p:cNvCxnSpPr>
                <a:cxnSpLocks/>
                <a:endCxn id="191" idx="1"/>
              </p:cNvCxnSpPr>
              <p:nvPr/>
            </p:nvCxnSpPr>
            <p:spPr>
              <a:xfrm>
                <a:off x="13133797" y="5662205"/>
                <a:ext cx="1117872" cy="763252"/>
              </a:xfrm>
              <a:prstGeom prst="bentConnector3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01" name="Connector: Elbow 16">
                <a:extLst>
                  <a:ext uri="{FF2B5EF4-FFF2-40B4-BE49-F238E27FC236}">
                    <a16:creationId xmlns:a16="http://schemas.microsoft.com/office/drawing/2014/main" id="{F3451D22-63F7-FFDE-EE70-35798CACC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9429" y="5662205"/>
                <a:ext cx="1117872" cy="1526500"/>
              </a:xfrm>
              <a:prstGeom prst="bentConnector3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685FECE2-58C0-573B-D4E0-7F9B97054CD6}"/>
                  </a:ext>
                </a:extLst>
              </p:cNvPr>
              <p:cNvCxnSpPr>
                <a:cxnSpLocks/>
                <a:endCxn id="190" idx="1"/>
              </p:cNvCxnSpPr>
              <p:nvPr/>
            </p:nvCxnSpPr>
            <p:spPr>
              <a:xfrm>
                <a:off x="13133797" y="5662205"/>
                <a:ext cx="1117872" cy="3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AA09485-94ED-DEC9-D92C-2E054491C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56363" y="5662205"/>
                <a:ext cx="982500" cy="0"/>
              </a:xfrm>
              <a:prstGeom prst="straightConnector1">
                <a:avLst/>
              </a:prstGeom>
              <a:noFill/>
              <a:ln w="19050" cap="rnd" cmpd="sng" algn="ctr">
                <a:solidFill>
                  <a:srgbClr val="FFFFFF"/>
                </a:solidFill>
                <a:prstDash val="solid"/>
                <a:round/>
                <a:tailEnd type="arrow" w="lg" len="med"/>
              </a:ln>
              <a:effectLst/>
            </p:spPr>
          </p:cxnSp>
          <p:sp>
            <p:nvSpPr>
              <p:cNvPr id="204" name="Rectangle: Rounded Corners 75">
                <a:extLst>
                  <a:ext uri="{FF2B5EF4-FFF2-40B4-BE49-F238E27FC236}">
                    <a16:creationId xmlns:a16="http://schemas.microsoft.com/office/drawing/2014/main" id="{43918C6E-E46A-9B1C-1798-14A190344B64}"/>
                  </a:ext>
                </a:extLst>
              </p:cNvPr>
              <p:cNvSpPr/>
              <p:nvPr/>
            </p:nvSpPr>
            <p:spPr>
              <a:xfrm>
                <a:off x="9431229" y="5013389"/>
                <a:ext cx="1425136" cy="1297632"/>
              </a:xfrm>
              <a:prstGeom prst="roundRect">
                <a:avLst/>
              </a:prstGeom>
              <a:solidFill>
                <a:srgbClr val="0E1319"/>
              </a:solidFill>
              <a:ln w="12700" cap="flat" cmpd="sng" algn="ctr">
                <a:gradFill flip="none" rotWithShape="1">
                  <a:gsLst>
                    <a:gs pos="0">
                      <a:srgbClr val="0155C4"/>
                    </a:gs>
                    <a:gs pos="100000">
                      <a:srgbClr val="0155C4">
                        <a:lumMod val="7500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Data NO </a:t>
                </a:r>
                <a:r>
                  <a:rPr kumimoji="0" lang="en-US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Estructurada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5" name="Rectangle: Rounded Corners 76">
                <a:extLst>
                  <a:ext uri="{FF2B5EF4-FFF2-40B4-BE49-F238E27FC236}">
                    <a16:creationId xmlns:a16="http://schemas.microsoft.com/office/drawing/2014/main" id="{A2830681-C776-BBF5-9886-308D9D1284AB}"/>
                  </a:ext>
                </a:extLst>
              </p:cNvPr>
              <p:cNvSpPr/>
              <p:nvPr/>
            </p:nvSpPr>
            <p:spPr>
              <a:xfrm>
                <a:off x="11867532" y="5013389"/>
                <a:ext cx="1289073" cy="1297632"/>
              </a:xfrm>
              <a:prstGeom prst="roundRect">
                <a:avLst/>
              </a:prstGeom>
              <a:solidFill>
                <a:srgbClr val="0E1319"/>
              </a:solidFill>
              <a:ln w="12700" cap="flat" cmpd="sng" algn="ctr">
                <a:gradFill>
                  <a:gsLst>
                    <a:gs pos="0">
                      <a:srgbClr val="FDCC65"/>
                    </a:gs>
                    <a:gs pos="100000">
                      <a:srgbClr val="FDCC65">
                        <a:lumMod val="7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0" tIns="4572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LLM</a:t>
                </a:r>
              </a:p>
            </p:txBody>
          </p:sp>
        </p:grpSp>
        <p:sp>
          <p:nvSpPr>
            <p:cNvPr id="242" name="TextBox 47">
              <a:extLst>
                <a:ext uri="{FF2B5EF4-FFF2-40B4-BE49-F238E27FC236}">
                  <a16:creationId xmlns:a16="http://schemas.microsoft.com/office/drawing/2014/main" id="{9D3034F4-F697-C24F-03B0-C33C97A7CB9A}"/>
                </a:ext>
              </a:extLst>
            </p:cNvPr>
            <p:cNvSpPr txBox="1"/>
            <p:nvPr/>
          </p:nvSpPr>
          <p:spPr>
            <a:xfrm>
              <a:off x="9829800" y="9417393"/>
              <a:ext cx="3952210" cy="430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4000" u="none" strike="noStrike" dirty="0">
                  <a:solidFill>
                    <a:srgbClr val="FFFFFF"/>
                  </a:solidFill>
                  <a:latin typeface="Raleway 2"/>
                  <a:ea typeface="Raleway 2"/>
                  <a:cs typeface="Raleway 2"/>
                  <a:sym typeface="Raleway 2"/>
                </a:rPr>
                <a:t>LLMs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18786-AEC6-6298-1CF7-F32363DB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A466C6-B7DB-07EC-77D8-97AD4B1FC7C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3" cy="12967499"/>
            <a:chOff x="0" y="0"/>
            <a:chExt cx="26642150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AD9D5D-FA3B-9D5A-57E1-1B7AAEBC91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3E77879-7E3B-7DC4-7ACC-63B68B8EBC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229F0AA-17D1-8E3C-65C0-70ECDFBDC6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3565D3-64B1-1EED-A4F6-7711D818B8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589A2E8-5BF4-C83E-61C7-778CFC5A80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CC11FF-5580-D9A1-197A-241C3DA971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53E845A-1279-1613-FCA0-67B8B3E3DB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69DD4F4-BC1A-62D8-D31F-64A08CD15F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B12A0F3-9152-B93B-F7D5-54CF1819DD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6590A34-9264-35BE-FE20-A43C094B50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7775BC8-B7D1-A758-DFD8-A68ACAA54C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E68C5F-F2C0-7819-B3B7-FA029DE1D3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098AC4F-D974-3521-6DCC-69C35B997B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4D8E0B9-9EF3-7833-BCFF-6CCEC1E8AC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431FD2B-0AE2-849C-9B5D-45FB112126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3BCE552-8499-ACEE-54A2-3CAF3B528D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67727D-4890-8CFA-F276-85576FB7EA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3D4A2D-92CC-103C-8051-C868404E4E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CA4243B-6995-C11C-24F7-B6BB2FA649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F25C584-E834-6411-2AAF-82A7E4A3C6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FCE20A2-0818-1F7E-B83E-FEB9A58ADA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25CFD2E-8CAF-F24D-8756-E91E428055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F70923D-241D-0E7B-69B6-DC1AC5E29F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0016E2B-C46B-9EDA-EBAF-9AD4C0CDB7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C1BF3F0-CC5B-FABF-93E3-5D488CC0F5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C645159-5F19-1CFD-8215-D3C6AF80C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A695E763-28C0-5DD4-3C88-308F994AB5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15DE63E-87CB-48A4-281D-D016238AAD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87500110-84DD-7302-FDB8-9901246018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2882C0A-0038-7C38-2DFE-57AB1DC1F87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6EF0CF4B-9E8F-0D7F-5230-0D5AD0157C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28B8CBD4-CB00-B0C0-483C-F162712BA05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3591D5A-2D43-11F9-0C3E-569DE129C5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4A438743-0F96-5D19-9492-EF5A2177E2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CFB1BBA6-61C2-6601-4D43-5ABF4B60E5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010B0EAF-9BCD-415E-88A8-CCA71CF47F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" name="Freeform 42">
            <a:extLst>
              <a:ext uri="{FF2B5EF4-FFF2-40B4-BE49-F238E27FC236}">
                <a16:creationId xmlns:a16="http://schemas.microsoft.com/office/drawing/2014/main" id="{ABE3F9D9-CA8F-2B37-20E3-6233879760D8}"/>
              </a:ext>
            </a:extLst>
          </p:cNvPr>
          <p:cNvSpPr/>
          <p:nvPr/>
        </p:nvSpPr>
        <p:spPr>
          <a:xfrm>
            <a:off x="7124798" y="7716759"/>
            <a:ext cx="597218" cy="612934"/>
          </a:xfrm>
          <a:custGeom>
            <a:avLst/>
            <a:gdLst/>
            <a:ahLst/>
            <a:cxnLst/>
            <a:rect l="l" t="t" r="r" b="b"/>
            <a:pathLst>
              <a:path w="597218" h="612934">
                <a:moveTo>
                  <a:pt x="0" y="0"/>
                </a:moveTo>
                <a:lnTo>
                  <a:pt x="597218" y="0"/>
                </a:lnTo>
                <a:lnTo>
                  <a:pt x="597218" y="612933"/>
                </a:lnTo>
                <a:lnTo>
                  <a:pt x="0" y="61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3" name="Freeform 54">
            <a:extLst>
              <a:ext uri="{FF2B5EF4-FFF2-40B4-BE49-F238E27FC236}">
                <a16:creationId xmlns:a16="http://schemas.microsoft.com/office/drawing/2014/main" id="{CD92FBB9-1412-8837-5AD7-108C949DFA82}"/>
              </a:ext>
            </a:extLst>
          </p:cNvPr>
          <p:cNvSpPr/>
          <p:nvPr/>
        </p:nvSpPr>
        <p:spPr>
          <a:xfrm>
            <a:off x="14166416" y="7075551"/>
            <a:ext cx="597218" cy="612934"/>
          </a:xfrm>
          <a:custGeom>
            <a:avLst/>
            <a:gdLst/>
            <a:ahLst/>
            <a:cxnLst/>
            <a:rect l="l" t="t" r="r" b="b"/>
            <a:pathLst>
              <a:path w="597218" h="612934">
                <a:moveTo>
                  <a:pt x="0" y="0"/>
                </a:moveTo>
                <a:lnTo>
                  <a:pt x="597218" y="0"/>
                </a:lnTo>
                <a:lnTo>
                  <a:pt x="597218" y="612933"/>
                </a:lnTo>
                <a:lnTo>
                  <a:pt x="0" y="61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60">
            <a:extLst>
              <a:ext uri="{FF2B5EF4-FFF2-40B4-BE49-F238E27FC236}">
                <a16:creationId xmlns:a16="http://schemas.microsoft.com/office/drawing/2014/main" id="{65018134-B9CF-4678-04CD-A2197037471A}"/>
              </a:ext>
            </a:extLst>
          </p:cNvPr>
          <p:cNvSpPr/>
          <p:nvPr/>
        </p:nvSpPr>
        <p:spPr>
          <a:xfrm>
            <a:off x="14152046" y="8440642"/>
            <a:ext cx="654059" cy="547451"/>
          </a:xfrm>
          <a:custGeom>
            <a:avLst/>
            <a:gdLst/>
            <a:ahLst/>
            <a:cxnLst/>
            <a:rect l="l" t="t" r="r" b="b"/>
            <a:pathLst>
              <a:path w="654059" h="547451">
                <a:moveTo>
                  <a:pt x="0" y="0"/>
                </a:moveTo>
                <a:lnTo>
                  <a:pt x="654059" y="0"/>
                </a:lnTo>
                <a:lnTo>
                  <a:pt x="654059" y="547451"/>
                </a:lnTo>
                <a:lnTo>
                  <a:pt x="0" y="547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TextBox 64">
            <a:extLst>
              <a:ext uri="{FF2B5EF4-FFF2-40B4-BE49-F238E27FC236}">
                <a16:creationId xmlns:a16="http://schemas.microsoft.com/office/drawing/2014/main" id="{85BE596D-978D-7A6F-4402-012BB5440100}"/>
              </a:ext>
            </a:extLst>
          </p:cNvPr>
          <p:cNvSpPr txBox="1"/>
          <p:nvPr/>
        </p:nvSpPr>
        <p:spPr>
          <a:xfrm>
            <a:off x="3276600" y="881283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¡Amigos, </a:t>
            </a:r>
            <a:r>
              <a:rPr lang="en-US" sz="6600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aprender</a:t>
            </a: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aws</a:t>
            </a:r>
            <a:r>
              <a:rPr lang="en-US" sz="6600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 es genial!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083716-BAD1-5C64-11F6-D27636568965}"/>
              </a:ext>
            </a:extLst>
          </p:cNvPr>
          <p:cNvSpPr txBox="1"/>
          <p:nvPr/>
        </p:nvSpPr>
        <p:spPr>
          <a:xfrm>
            <a:off x="6005337" y="2497698"/>
            <a:ext cx="262773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FFFF"/>
                </a:solidFill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Tokenizer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E80F7F-DFBF-B774-FFA3-82CE2F3A614E}"/>
              </a:ext>
            </a:extLst>
          </p:cNvPr>
          <p:cNvCxnSpPr>
            <a:cxnSpLocks/>
          </p:cNvCxnSpPr>
          <p:nvPr/>
        </p:nvCxnSpPr>
        <p:spPr>
          <a:xfrm>
            <a:off x="9307597" y="1955974"/>
            <a:ext cx="0" cy="197585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23">
            <a:extLst>
              <a:ext uri="{FF2B5EF4-FFF2-40B4-BE49-F238E27FC236}">
                <a16:creationId xmlns:a16="http://schemas.microsoft.com/office/drawing/2014/main" id="{0E7B038F-B03A-DC0A-687C-2299B62CF48D}"/>
              </a:ext>
            </a:extLst>
          </p:cNvPr>
          <p:cNvSpPr/>
          <p:nvPr/>
        </p:nvSpPr>
        <p:spPr>
          <a:xfrm rot="20800311">
            <a:off x="8208548" y="2401334"/>
            <a:ext cx="849043" cy="835590"/>
          </a:xfrm>
          <a:custGeom>
            <a:avLst/>
            <a:gdLst>
              <a:gd name="connsiteX0" fmla="*/ 482246 w 685995"/>
              <a:gd name="connsiteY0" fmla="*/ 184298 h 723817"/>
              <a:gd name="connsiteX1" fmla="*/ 69883 w 685995"/>
              <a:gd name="connsiteY1" fmla="*/ 709056 h 723817"/>
              <a:gd name="connsiteX2" fmla="*/ 14761 w 685995"/>
              <a:gd name="connsiteY2" fmla="*/ 715425 h 723817"/>
              <a:gd name="connsiteX3" fmla="*/ 14761 w 685995"/>
              <a:gd name="connsiteY3" fmla="*/ 715425 h 723817"/>
              <a:gd name="connsiteX4" fmla="*/ 8392 w 685995"/>
              <a:gd name="connsiteY4" fmla="*/ 660346 h 723817"/>
              <a:gd name="connsiteX5" fmla="*/ 301302 w 685995"/>
              <a:gd name="connsiteY5" fmla="*/ 288088 h 723817"/>
              <a:gd name="connsiteX6" fmla="*/ 319848 w 685995"/>
              <a:gd name="connsiteY6" fmla="*/ 264895 h 723817"/>
              <a:gd name="connsiteX7" fmla="*/ 301130 w 685995"/>
              <a:gd name="connsiteY7" fmla="*/ 288217 h 723817"/>
              <a:gd name="connsiteX8" fmla="*/ 421013 w 685995"/>
              <a:gd name="connsiteY8" fmla="*/ 135760 h 723817"/>
              <a:gd name="connsiteX9" fmla="*/ 341277 w 685995"/>
              <a:gd name="connsiteY9" fmla="*/ 238001 h 723817"/>
              <a:gd name="connsiteX10" fmla="*/ 603162 w 685995"/>
              <a:gd name="connsiteY10" fmla="*/ 208137 h 723817"/>
              <a:gd name="connsiteX11" fmla="*/ 633283 w 685995"/>
              <a:gd name="connsiteY11" fmla="*/ 231890 h 723817"/>
              <a:gd name="connsiteX12" fmla="*/ 685996 w 685995"/>
              <a:gd name="connsiteY12" fmla="*/ 164719 h 723817"/>
              <a:gd name="connsiteX13" fmla="*/ 655874 w 685995"/>
              <a:gd name="connsiteY13" fmla="*/ 140967 h 723817"/>
              <a:gd name="connsiteX14" fmla="*/ 628076 w 685995"/>
              <a:gd name="connsiteY14" fmla="*/ 144452 h 723817"/>
              <a:gd name="connsiteX15" fmla="*/ 599676 w 685995"/>
              <a:gd name="connsiteY15" fmla="*/ 180340 h 723817"/>
              <a:gd name="connsiteX16" fmla="*/ 603162 w 685995"/>
              <a:gd name="connsiteY16" fmla="*/ 208137 h 723817"/>
              <a:gd name="connsiteX17" fmla="*/ 603162 w 685995"/>
              <a:gd name="connsiteY17" fmla="*/ 208137 h 723817"/>
              <a:gd name="connsiteX18" fmla="*/ 582464 w 685995"/>
              <a:gd name="connsiteY18" fmla="*/ 91826 h 723817"/>
              <a:gd name="connsiteX19" fmla="*/ 603377 w 685995"/>
              <a:gd name="connsiteY19" fmla="*/ 122463 h 723817"/>
              <a:gd name="connsiteX20" fmla="*/ 638232 w 685995"/>
              <a:gd name="connsiteY20" fmla="*/ 135760 h 723817"/>
              <a:gd name="connsiteX21" fmla="*/ 595674 w 685995"/>
              <a:gd name="connsiteY21" fmla="*/ 197337 h 723817"/>
              <a:gd name="connsiteX22" fmla="*/ 573040 w 685995"/>
              <a:gd name="connsiteY22" fmla="*/ 165322 h 723817"/>
              <a:gd name="connsiteX23" fmla="*/ 536507 w 685995"/>
              <a:gd name="connsiteY23" fmla="*/ 150778 h 723817"/>
              <a:gd name="connsiteX24" fmla="*/ 536593 w 685995"/>
              <a:gd name="connsiteY24" fmla="*/ 150993 h 723817"/>
              <a:gd name="connsiteX25" fmla="*/ 587671 w 685995"/>
              <a:gd name="connsiteY25" fmla="*/ 85457 h 723817"/>
              <a:gd name="connsiteX26" fmla="*/ 502943 w 685995"/>
              <a:gd name="connsiteY26" fmla="*/ 18760 h 723817"/>
              <a:gd name="connsiteX27" fmla="*/ 282454 w 685995"/>
              <a:gd name="connsiteY27" fmla="*/ 54131 h 723817"/>
              <a:gd name="connsiteX28" fmla="*/ 288264 w 685995"/>
              <a:gd name="connsiteY28" fmla="*/ 70956 h 723817"/>
              <a:gd name="connsiteX29" fmla="*/ 443174 w 685995"/>
              <a:gd name="connsiteY29" fmla="*/ 62823 h 723817"/>
              <a:gd name="connsiteX30" fmla="*/ 421142 w 685995"/>
              <a:gd name="connsiteY30" fmla="*/ 135932 h 723817"/>
              <a:gd name="connsiteX31" fmla="*/ 482633 w 685995"/>
              <a:gd name="connsiteY31" fmla="*/ 184686 h 723817"/>
              <a:gd name="connsiteX32" fmla="*/ 536593 w 685995"/>
              <a:gd name="connsiteY32" fmla="*/ 151036 h 723817"/>
              <a:gd name="connsiteX33" fmla="*/ 374368 w 685995"/>
              <a:gd name="connsiteY33" fmla="*/ 195615 h 723817"/>
              <a:gd name="connsiteX34" fmla="*/ 435859 w 685995"/>
              <a:gd name="connsiteY34" fmla="*/ 244111 h 723817"/>
              <a:gd name="connsiteX35" fmla="*/ 196350 w 685995"/>
              <a:gd name="connsiteY35" fmla="*/ 483275 h 723817"/>
              <a:gd name="connsiteX36" fmla="*/ 87268 w 685995"/>
              <a:gd name="connsiteY36" fmla="*/ 622350 h 723817"/>
              <a:gd name="connsiteX37" fmla="*/ 243426 w 685995"/>
              <a:gd name="connsiteY37" fmla="*/ 423333 h 723817"/>
              <a:gd name="connsiteX38" fmla="*/ 209173 w 685995"/>
              <a:gd name="connsiteY38" fmla="*/ 466708 h 723817"/>
              <a:gd name="connsiteX39" fmla="*/ 299581 w 685995"/>
              <a:gd name="connsiteY39" fmla="*/ 351558 h 723817"/>
              <a:gd name="connsiteX40" fmla="*/ 260767 w 685995"/>
              <a:gd name="connsiteY40" fmla="*/ 401216 h 7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85995" h="723817">
                <a:moveTo>
                  <a:pt x="482246" y="184298"/>
                </a:moveTo>
                <a:lnTo>
                  <a:pt x="69883" y="709056"/>
                </a:lnTo>
                <a:cubicBezTo>
                  <a:pt x="56544" y="725881"/>
                  <a:pt x="31586" y="728764"/>
                  <a:pt x="14761" y="715425"/>
                </a:cubicBezTo>
                <a:lnTo>
                  <a:pt x="14761" y="715425"/>
                </a:lnTo>
                <a:cubicBezTo>
                  <a:pt x="-2064" y="702085"/>
                  <a:pt x="-4947" y="677171"/>
                  <a:pt x="8392" y="660346"/>
                </a:cubicBezTo>
                <a:lnTo>
                  <a:pt x="301302" y="288088"/>
                </a:lnTo>
                <a:moveTo>
                  <a:pt x="319848" y="264895"/>
                </a:moveTo>
                <a:lnTo>
                  <a:pt x="301130" y="288217"/>
                </a:lnTo>
                <a:moveTo>
                  <a:pt x="421013" y="135760"/>
                </a:moveTo>
                <a:lnTo>
                  <a:pt x="341277" y="238001"/>
                </a:lnTo>
                <a:moveTo>
                  <a:pt x="603162" y="208137"/>
                </a:moveTo>
                <a:lnTo>
                  <a:pt x="633283" y="231890"/>
                </a:lnTo>
                <a:lnTo>
                  <a:pt x="685996" y="164719"/>
                </a:lnTo>
                <a:lnTo>
                  <a:pt x="655874" y="140967"/>
                </a:lnTo>
                <a:cubicBezTo>
                  <a:pt x="647182" y="134039"/>
                  <a:pt x="635004" y="135760"/>
                  <a:pt x="628076" y="144452"/>
                </a:cubicBezTo>
                <a:lnTo>
                  <a:pt x="599676" y="180340"/>
                </a:lnTo>
                <a:cubicBezTo>
                  <a:pt x="593308" y="189032"/>
                  <a:pt x="594469" y="201166"/>
                  <a:pt x="603162" y="208137"/>
                </a:cubicBezTo>
                <a:lnTo>
                  <a:pt x="603162" y="208137"/>
                </a:lnTo>
                <a:close/>
                <a:moveTo>
                  <a:pt x="582464" y="91826"/>
                </a:moveTo>
                <a:cubicBezTo>
                  <a:pt x="585347" y="102798"/>
                  <a:pt x="592920" y="113814"/>
                  <a:pt x="603377" y="122463"/>
                </a:cubicBezTo>
                <a:cubicBezTo>
                  <a:pt x="614436" y="131156"/>
                  <a:pt x="626613" y="135200"/>
                  <a:pt x="638232" y="135760"/>
                </a:cubicBezTo>
                <a:moveTo>
                  <a:pt x="595674" y="197337"/>
                </a:moveTo>
                <a:cubicBezTo>
                  <a:pt x="592189" y="185675"/>
                  <a:pt x="584658" y="174057"/>
                  <a:pt x="573040" y="165322"/>
                </a:cubicBezTo>
                <a:cubicBezTo>
                  <a:pt x="561422" y="156587"/>
                  <a:pt x="548685" y="151337"/>
                  <a:pt x="536507" y="150778"/>
                </a:cubicBezTo>
                <a:moveTo>
                  <a:pt x="536593" y="150993"/>
                </a:moveTo>
                <a:lnTo>
                  <a:pt x="587671" y="85457"/>
                </a:lnTo>
                <a:lnTo>
                  <a:pt x="502943" y="18760"/>
                </a:lnTo>
                <a:cubicBezTo>
                  <a:pt x="430437" y="-38686"/>
                  <a:pt x="282454" y="54131"/>
                  <a:pt x="282454" y="54131"/>
                </a:cubicBezTo>
                <a:lnTo>
                  <a:pt x="288264" y="70956"/>
                </a:lnTo>
                <a:cubicBezTo>
                  <a:pt x="356166" y="44277"/>
                  <a:pt x="425187" y="36746"/>
                  <a:pt x="443174" y="62823"/>
                </a:cubicBezTo>
                <a:cubicBezTo>
                  <a:pt x="457116" y="83133"/>
                  <a:pt x="421142" y="135932"/>
                  <a:pt x="421142" y="135932"/>
                </a:cubicBezTo>
                <a:lnTo>
                  <a:pt x="482633" y="184686"/>
                </a:lnTo>
                <a:lnTo>
                  <a:pt x="536593" y="151036"/>
                </a:lnTo>
                <a:moveTo>
                  <a:pt x="374368" y="195615"/>
                </a:moveTo>
                <a:lnTo>
                  <a:pt x="435859" y="244111"/>
                </a:lnTo>
                <a:moveTo>
                  <a:pt x="196350" y="483275"/>
                </a:moveTo>
                <a:lnTo>
                  <a:pt x="87268" y="622350"/>
                </a:lnTo>
                <a:moveTo>
                  <a:pt x="243426" y="423333"/>
                </a:moveTo>
                <a:lnTo>
                  <a:pt x="209173" y="466708"/>
                </a:lnTo>
                <a:moveTo>
                  <a:pt x="299581" y="351558"/>
                </a:moveTo>
                <a:lnTo>
                  <a:pt x="260767" y="401216"/>
                </a:ln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64FDED-1715-78CE-33A8-7DA78894E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357" y="3866182"/>
            <a:ext cx="9210198" cy="35087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F3F552-64FD-1F33-CCB2-E07FFCA923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2356" y="7656334"/>
            <a:ext cx="9206916" cy="22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B1D70-11C6-2B27-8E53-EA4DEC93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61A77A-A899-9E77-1AA5-6CB28926D98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963E1C-66DB-DD0D-0AFB-C82A6F98B0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D5BA6D-06ED-643E-76C0-883C3F972A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F5B06A-CE18-587B-9728-1B320F6E2C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901E8C5-CAFB-FCFB-6E8F-E81332A21B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CA1B32-1733-F055-7F74-195700A28B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261584-0201-80CC-65D6-8F0FAB0087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30A8E28-7328-B403-AC2B-DE125F207C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AE8E953-30D7-4D92-7F3E-AE003D5EFD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036BC86-F05F-2634-2176-9C22EAA3C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9D3B6B8-20F7-BFF0-7361-1F0F3DBAEC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AFC49EB-1F89-AF59-3542-0AEFCC390D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F628D6F-2D50-9706-F53B-CF861CE29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72CAE8E-A218-861D-5595-EB646C3C29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2EE058-5885-7FEF-A00C-7F24A62E74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CBF5B40-8179-F554-4E14-2193F413A5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09A0F13-8E38-23CC-E24C-B207C965BB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0161845-45A1-DE2B-640D-36B14EECE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079E050-C77A-7B2D-E2D4-9304132B50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44DBEC4-E13D-DBCB-9C4B-F8D4D82D06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477CB943-AC27-3012-7195-4220DA4867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480D5C6-6E9D-F338-BEAD-6771126950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8C4FD86-FB67-9AA8-399C-E889E66854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92464DA-B80A-D17A-99F4-C5C2308B62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6A77575-ABD9-351F-C96C-A62217C259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6A67975-DAD2-BC5E-0EEE-29F4B5439B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93D659E-FAB9-61F9-0393-7D0C89F4D3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624072F-0B9B-97F4-DF7C-96A5C33690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DC6FF8A-C85D-89C7-5C29-9DEADBA871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EE161315-DE86-5518-2E6B-B51E8FDF57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A6623BB-A477-9836-D9DB-A4E937D48A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12563"/>
            <a:ext cx="3690740" cy="2901696"/>
            <a:chOff x="0" y="0"/>
            <a:chExt cx="4920986" cy="3868928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7A3D4862-2D2C-7106-21A8-B7A3CA176FA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6288786">
              <a:off x="1850025" y="802950"/>
              <a:ext cx="2778613" cy="2744112"/>
              <a:chOff x="0" y="0"/>
              <a:chExt cx="1470750" cy="1452488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A563A2D9-CA5A-91E1-67B3-1D0D3DE2FB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70787" cy="1452499"/>
              </a:xfrm>
              <a:custGeom>
                <a:avLst/>
                <a:gdLst/>
                <a:ahLst/>
                <a:cxnLst/>
                <a:rect l="l" t="t" r="r" b="b"/>
                <a:pathLst>
                  <a:path w="1470787" h="1452499">
                    <a:moveTo>
                      <a:pt x="0" y="1452499"/>
                    </a:moveTo>
                    <a:lnTo>
                      <a:pt x="0" y="0"/>
                    </a:lnTo>
                    <a:lnTo>
                      <a:pt x="1470787" y="1452499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A665C19-D5DD-CE46-93E4-F91A65F975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47934" cy="2497068"/>
            </a:xfrm>
            <a:custGeom>
              <a:avLst/>
              <a:gdLst/>
              <a:ahLst/>
              <a:cxnLst/>
              <a:rect l="l" t="t" r="r" b="b"/>
              <a:pathLst>
                <a:path w="3947934" h="2497068">
                  <a:moveTo>
                    <a:pt x="0" y="0"/>
                  </a:moveTo>
                  <a:lnTo>
                    <a:pt x="3947934" y="0"/>
                  </a:lnTo>
                  <a:lnTo>
                    <a:pt x="3947934" y="2497068"/>
                  </a:lnTo>
                  <a:lnTo>
                    <a:pt x="0" y="249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Freeform 61">
            <a:extLst>
              <a:ext uri="{FF2B5EF4-FFF2-40B4-BE49-F238E27FC236}">
                <a16:creationId xmlns:a16="http://schemas.microsoft.com/office/drawing/2014/main" id="{D1DBB7D4-B058-BEC4-CE9D-7F655D77F3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B68F52B9-AB69-088F-1E8F-A357FCB49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3513281">
            <a:off x="14978602" y="1417348"/>
            <a:ext cx="863973" cy="611734"/>
            <a:chOff x="0" y="0"/>
            <a:chExt cx="3317056" cy="2348634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6C75755C-1478-BC2F-A532-7A4273DED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TextBox 32">
            <a:extLst>
              <a:ext uri="{FF2B5EF4-FFF2-40B4-BE49-F238E27FC236}">
                <a16:creationId xmlns:a16="http://schemas.microsoft.com/office/drawing/2014/main" id="{2E0C82BD-A7ED-2BF5-7BC0-35BB3DD22BA6}"/>
              </a:ext>
            </a:extLst>
          </p:cNvPr>
          <p:cNvSpPr txBox="1"/>
          <p:nvPr/>
        </p:nvSpPr>
        <p:spPr>
          <a:xfrm>
            <a:off x="10890434" y="3460796"/>
            <a:ext cx="733140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1 </a:t>
            </a:r>
            <a:r>
              <a:rPr lang="en-US" sz="3600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página</a:t>
            </a:r>
            <a:r>
              <a:rPr lang="en-US" sz="360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tiene</a:t>
            </a:r>
            <a:r>
              <a:rPr lang="en-US" sz="360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aprox</a:t>
            </a:r>
            <a:r>
              <a:rPr lang="en-US" sz="360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716 palabras, y se traduce 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~ </a:t>
            </a:r>
            <a:r>
              <a:rPr lang="en-US" sz="3600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950 tokens.</a:t>
            </a:r>
          </a:p>
        </p:txBody>
      </p:sp>
      <p:grpSp>
        <p:nvGrpSpPr>
          <p:cNvPr id="66" name="Group 37">
            <a:extLst>
              <a:ext uri="{FF2B5EF4-FFF2-40B4-BE49-F238E27FC236}">
                <a16:creationId xmlns:a16="http://schemas.microsoft.com/office/drawing/2014/main" id="{082D2DED-CE11-EEA3-33FA-3B71C3638322}"/>
              </a:ext>
            </a:extLst>
          </p:cNvPr>
          <p:cNvGrpSpPr/>
          <p:nvPr/>
        </p:nvGrpSpPr>
        <p:grpSpPr>
          <a:xfrm rot="5400000">
            <a:off x="3061763" y="5538264"/>
            <a:ext cx="2324701" cy="6486971"/>
            <a:chOff x="0" y="0"/>
            <a:chExt cx="1487132" cy="7695902"/>
          </a:xfrm>
        </p:grpSpPr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A04BADE2-B933-72F2-74F8-3B5746456D92}"/>
                </a:ext>
              </a:extLst>
            </p:cNvPr>
            <p:cNvSpPr/>
            <p:nvPr/>
          </p:nvSpPr>
          <p:spPr>
            <a:xfrm>
              <a:off x="0" y="0"/>
              <a:ext cx="1487170" cy="7695946"/>
            </a:xfrm>
            <a:custGeom>
              <a:avLst/>
              <a:gdLst/>
              <a:ahLst/>
              <a:cxnLst/>
              <a:rect l="l" t="t" r="r" b="b"/>
              <a:pathLst>
                <a:path w="1487170" h="7695946">
                  <a:moveTo>
                    <a:pt x="680974" y="0"/>
                  </a:moveTo>
                  <a:lnTo>
                    <a:pt x="806196" y="0"/>
                  </a:lnTo>
                  <a:cubicBezTo>
                    <a:pt x="1182243" y="0"/>
                    <a:pt x="1487170" y="304927"/>
                    <a:pt x="1487170" y="680974"/>
                  </a:cubicBezTo>
                  <a:lnTo>
                    <a:pt x="1487170" y="7695946"/>
                  </a:lnTo>
                  <a:lnTo>
                    <a:pt x="0" y="7695946"/>
                  </a:lnTo>
                  <a:lnTo>
                    <a:pt x="0" y="680974"/>
                  </a:lnTo>
                  <a:cubicBezTo>
                    <a:pt x="0" y="304927"/>
                    <a:pt x="304927" y="0"/>
                    <a:pt x="680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1000"/>
                  </a:srgbClr>
                </a:gs>
                <a:gs pos="100000">
                  <a:srgbClr val="000000">
                    <a:alpha val="7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" name="Group 39">
            <a:extLst>
              <a:ext uri="{FF2B5EF4-FFF2-40B4-BE49-F238E27FC236}">
                <a16:creationId xmlns:a16="http://schemas.microsoft.com/office/drawing/2014/main" id="{079FD53A-9675-E245-03F6-6351D48E9787}"/>
              </a:ext>
            </a:extLst>
          </p:cNvPr>
          <p:cNvGrpSpPr/>
          <p:nvPr/>
        </p:nvGrpSpPr>
        <p:grpSpPr>
          <a:xfrm>
            <a:off x="6850902" y="7484325"/>
            <a:ext cx="1145015" cy="1145015"/>
            <a:chOff x="0" y="0"/>
            <a:chExt cx="1526686" cy="1526686"/>
          </a:xfrm>
        </p:grpSpPr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5D1DA29C-C5C4-B31C-573F-84C581DA1C17}"/>
                </a:ext>
              </a:extLst>
            </p:cNvPr>
            <p:cNvSpPr/>
            <p:nvPr/>
          </p:nvSpPr>
          <p:spPr>
            <a:xfrm>
              <a:off x="0" y="0"/>
              <a:ext cx="1526794" cy="1526794"/>
            </a:xfrm>
            <a:custGeom>
              <a:avLst/>
              <a:gdLst/>
              <a:ahLst/>
              <a:cxnLst/>
              <a:rect l="l" t="t" r="r" b="b"/>
              <a:pathLst>
                <a:path w="1526794" h="1526794">
                  <a:moveTo>
                    <a:pt x="0" y="763397"/>
                  </a:moveTo>
                  <a:cubicBezTo>
                    <a:pt x="0" y="341757"/>
                    <a:pt x="341757" y="0"/>
                    <a:pt x="763397" y="0"/>
                  </a:cubicBezTo>
                  <a:cubicBezTo>
                    <a:pt x="1185037" y="0"/>
                    <a:pt x="1526794" y="341757"/>
                    <a:pt x="1526794" y="763397"/>
                  </a:cubicBezTo>
                  <a:cubicBezTo>
                    <a:pt x="1526794" y="1185037"/>
                    <a:pt x="1185037" y="1526794"/>
                    <a:pt x="763397" y="1526794"/>
                  </a:cubicBezTo>
                  <a:cubicBezTo>
                    <a:pt x="341757" y="1526794"/>
                    <a:pt x="0" y="1184910"/>
                    <a:pt x="0" y="763397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0" name="TextBox 41">
            <a:extLst>
              <a:ext uri="{FF2B5EF4-FFF2-40B4-BE49-F238E27FC236}">
                <a16:creationId xmlns:a16="http://schemas.microsoft.com/office/drawing/2014/main" id="{CF4E01B3-DB74-0ED6-3E4E-CB2124862BEF}"/>
              </a:ext>
            </a:extLst>
          </p:cNvPr>
          <p:cNvSpPr txBox="1"/>
          <p:nvPr/>
        </p:nvSpPr>
        <p:spPr>
          <a:xfrm>
            <a:off x="1120288" y="7976656"/>
            <a:ext cx="580628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16FFED"/>
                </a:solidFill>
              </a:rPr>
              <a:t>“Un </a:t>
            </a:r>
            <a:r>
              <a:rPr lang="en-US" sz="3200" b="1" dirty="0" err="1">
                <a:solidFill>
                  <a:srgbClr val="16FFED"/>
                </a:solidFill>
              </a:rPr>
              <a:t>Tokenizador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toma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el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texto</a:t>
            </a:r>
            <a:r>
              <a:rPr lang="en-US" sz="3200" b="1" dirty="0">
                <a:solidFill>
                  <a:srgbClr val="16FFED"/>
                </a:solidFill>
              </a:rPr>
              <a:t> y lo divide </a:t>
            </a:r>
            <a:r>
              <a:rPr lang="en-US" sz="3200" b="1" dirty="0" err="1">
                <a:solidFill>
                  <a:srgbClr val="16FFED"/>
                </a:solidFill>
              </a:rPr>
              <a:t>en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piezas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más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pequeñas</a:t>
            </a:r>
            <a:r>
              <a:rPr lang="en-US" sz="3200" b="1" dirty="0">
                <a:solidFill>
                  <a:srgbClr val="16FFED"/>
                </a:solidFill>
              </a:rPr>
              <a:t> </a:t>
            </a:r>
            <a:r>
              <a:rPr lang="en-US" sz="3200" b="1" dirty="0" err="1">
                <a:solidFill>
                  <a:srgbClr val="16FFED"/>
                </a:solidFill>
              </a:rPr>
              <a:t>llamadas</a:t>
            </a:r>
            <a:r>
              <a:rPr lang="en-US" sz="3200" b="1" dirty="0">
                <a:solidFill>
                  <a:srgbClr val="16FFED"/>
                </a:solidFill>
              </a:rPr>
              <a:t> tokens”– </a:t>
            </a:r>
            <a:r>
              <a:rPr lang="en-US" sz="3200" b="1" i="1" dirty="0">
                <a:solidFill>
                  <a:srgbClr val="16FFED"/>
                </a:solidFill>
              </a:rPr>
              <a:t>Claude </a:t>
            </a:r>
          </a:p>
        </p:txBody>
      </p:sp>
      <p:sp>
        <p:nvSpPr>
          <p:cNvPr id="71" name="Freeform 42">
            <a:extLst>
              <a:ext uri="{FF2B5EF4-FFF2-40B4-BE49-F238E27FC236}">
                <a16:creationId xmlns:a16="http://schemas.microsoft.com/office/drawing/2014/main" id="{A199DCD3-2F95-754E-A0C7-AF6E4A073E7D}"/>
              </a:ext>
            </a:extLst>
          </p:cNvPr>
          <p:cNvSpPr/>
          <p:nvPr/>
        </p:nvSpPr>
        <p:spPr>
          <a:xfrm>
            <a:off x="7124798" y="7716759"/>
            <a:ext cx="597218" cy="612934"/>
          </a:xfrm>
          <a:custGeom>
            <a:avLst/>
            <a:gdLst/>
            <a:ahLst/>
            <a:cxnLst/>
            <a:rect l="l" t="t" r="r" b="b"/>
            <a:pathLst>
              <a:path w="597218" h="612934">
                <a:moveTo>
                  <a:pt x="0" y="0"/>
                </a:moveTo>
                <a:lnTo>
                  <a:pt x="597218" y="0"/>
                </a:lnTo>
                <a:lnTo>
                  <a:pt x="597218" y="612933"/>
                </a:lnTo>
                <a:lnTo>
                  <a:pt x="0" y="61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48">
            <a:extLst>
              <a:ext uri="{FF2B5EF4-FFF2-40B4-BE49-F238E27FC236}">
                <a16:creationId xmlns:a16="http://schemas.microsoft.com/office/drawing/2014/main" id="{674C27DA-54BC-3E9D-B938-B2AB84D1DC51}"/>
              </a:ext>
            </a:extLst>
          </p:cNvPr>
          <p:cNvSpPr/>
          <p:nvPr/>
        </p:nvSpPr>
        <p:spPr>
          <a:xfrm>
            <a:off x="7524004" y="8440642"/>
            <a:ext cx="654059" cy="547451"/>
          </a:xfrm>
          <a:custGeom>
            <a:avLst/>
            <a:gdLst/>
            <a:ahLst/>
            <a:cxnLst/>
            <a:rect l="l" t="t" r="r" b="b"/>
            <a:pathLst>
              <a:path w="654059" h="547451">
                <a:moveTo>
                  <a:pt x="0" y="0"/>
                </a:moveTo>
                <a:lnTo>
                  <a:pt x="654059" y="0"/>
                </a:lnTo>
                <a:lnTo>
                  <a:pt x="654059" y="547451"/>
                </a:lnTo>
                <a:lnTo>
                  <a:pt x="0" y="547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3" name="Freeform 54">
            <a:extLst>
              <a:ext uri="{FF2B5EF4-FFF2-40B4-BE49-F238E27FC236}">
                <a16:creationId xmlns:a16="http://schemas.microsoft.com/office/drawing/2014/main" id="{411A7C2C-B815-F3C7-9C2E-C71C7EB89986}"/>
              </a:ext>
            </a:extLst>
          </p:cNvPr>
          <p:cNvSpPr/>
          <p:nvPr/>
        </p:nvSpPr>
        <p:spPr>
          <a:xfrm>
            <a:off x="14166416" y="7075551"/>
            <a:ext cx="597218" cy="612934"/>
          </a:xfrm>
          <a:custGeom>
            <a:avLst/>
            <a:gdLst/>
            <a:ahLst/>
            <a:cxnLst/>
            <a:rect l="l" t="t" r="r" b="b"/>
            <a:pathLst>
              <a:path w="597218" h="612934">
                <a:moveTo>
                  <a:pt x="0" y="0"/>
                </a:moveTo>
                <a:lnTo>
                  <a:pt x="597218" y="0"/>
                </a:lnTo>
                <a:lnTo>
                  <a:pt x="597218" y="612933"/>
                </a:lnTo>
                <a:lnTo>
                  <a:pt x="0" y="61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60">
            <a:extLst>
              <a:ext uri="{FF2B5EF4-FFF2-40B4-BE49-F238E27FC236}">
                <a16:creationId xmlns:a16="http://schemas.microsoft.com/office/drawing/2014/main" id="{853809EC-F4F7-63FC-4BCD-491DBD936DD0}"/>
              </a:ext>
            </a:extLst>
          </p:cNvPr>
          <p:cNvSpPr/>
          <p:nvPr/>
        </p:nvSpPr>
        <p:spPr>
          <a:xfrm>
            <a:off x="14152046" y="8440642"/>
            <a:ext cx="654059" cy="547451"/>
          </a:xfrm>
          <a:custGeom>
            <a:avLst/>
            <a:gdLst/>
            <a:ahLst/>
            <a:cxnLst/>
            <a:rect l="l" t="t" r="r" b="b"/>
            <a:pathLst>
              <a:path w="654059" h="547451">
                <a:moveTo>
                  <a:pt x="0" y="0"/>
                </a:moveTo>
                <a:lnTo>
                  <a:pt x="654059" y="0"/>
                </a:lnTo>
                <a:lnTo>
                  <a:pt x="654059" y="547451"/>
                </a:lnTo>
                <a:lnTo>
                  <a:pt x="0" y="547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0" name="TextBox 64">
            <a:extLst>
              <a:ext uri="{FF2B5EF4-FFF2-40B4-BE49-F238E27FC236}">
                <a16:creationId xmlns:a16="http://schemas.microsoft.com/office/drawing/2014/main" id="{96B1FEA8-46B6-F1E3-5BA9-F7FAB9D434E7}"/>
              </a:ext>
            </a:extLst>
          </p:cNvPr>
          <p:cNvSpPr txBox="1"/>
          <p:nvPr/>
        </p:nvSpPr>
        <p:spPr>
          <a:xfrm>
            <a:off x="3439836" y="869607"/>
            <a:ext cx="1220615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TOKENS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92F1D4F-CB83-420E-AB62-BB2486E6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60" y="2652513"/>
            <a:ext cx="9908747" cy="46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BFD826E-CA89-9601-4EDB-D3E30D81F6D5}"/>
              </a:ext>
            </a:extLst>
          </p:cNvPr>
          <p:cNvSpPr txBox="1"/>
          <p:nvPr/>
        </p:nvSpPr>
        <p:spPr>
          <a:xfrm>
            <a:off x="11024101" y="5029757"/>
            <a:ext cx="6954192" cy="830997"/>
          </a:xfrm>
          <a:custGeom>
            <a:avLst/>
            <a:gdLst>
              <a:gd name="connsiteX0" fmla="*/ 0 w 6954192"/>
              <a:gd name="connsiteY0" fmla="*/ 0 h 830997"/>
              <a:gd name="connsiteX1" fmla="*/ 6954192 w 6954192"/>
              <a:gd name="connsiteY1" fmla="*/ 0 h 830997"/>
              <a:gd name="connsiteX2" fmla="*/ 6954192 w 6954192"/>
              <a:gd name="connsiteY2" fmla="*/ 830997 h 830997"/>
              <a:gd name="connsiteX3" fmla="*/ 0 w 6954192"/>
              <a:gd name="connsiteY3" fmla="*/ 830997 h 830997"/>
              <a:gd name="connsiteX4" fmla="*/ 0 w 6954192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92" h="830997" extrusionOk="0">
                <a:moveTo>
                  <a:pt x="0" y="0"/>
                </a:moveTo>
                <a:cubicBezTo>
                  <a:pt x="3091826" y="118645"/>
                  <a:pt x="5275371" y="116012"/>
                  <a:pt x="6954192" y="0"/>
                </a:cubicBezTo>
                <a:cubicBezTo>
                  <a:pt x="6956318" y="113011"/>
                  <a:pt x="6993682" y="601367"/>
                  <a:pt x="6954192" y="830997"/>
                </a:cubicBezTo>
                <a:cubicBezTo>
                  <a:pt x="3701152" y="965597"/>
                  <a:pt x="2163591" y="673801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# palabras </a:t>
            </a:r>
            <a:r>
              <a:rPr lang="en-US" sz="4800" b="1" dirty="0">
                <a:solidFill>
                  <a:schemeClr val="bg1"/>
                </a:solidFill>
              </a:rPr>
              <a:t>* 1.3 </a:t>
            </a:r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= # tokens</a:t>
            </a:r>
          </a:p>
        </p:txBody>
      </p:sp>
      <p:grpSp>
        <p:nvGrpSpPr>
          <p:cNvPr id="38" name="Group 32">
            <a:extLst>
              <a:ext uri="{FF2B5EF4-FFF2-40B4-BE49-F238E27FC236}">
                <a16:creationId xmlns:a16="http://schemas.microsoft.com/office/drawing/2014/main" id="{7261E720-92E2-17E7-0770-A1352C8694A3}"/>
              </a:ext>
            </a:extLst>
          </p:cNvPr>
          <p:cNvGrpSpPr/>
          <p:nvPr/>
        </p:nvGrpSpPr>
        <p:grpSpPr>
          <a:xfrm rot="6532569">
            <a:off x="10044662" y="7922990"/>
            <a:ext cx="1260584" cy="1244931"/>
            <a:chOff x="0" y="0"/>
            <a:chExt cx="8699032" cy="8591012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E496D5B-39A5-64DF-1E5A-0A745C363DEC}"/>
                </a:ext>
              </a:extLst>
            </p:cNvPr>
            <p:cNvSpPr/>
            <p:nvPr/>
          </p:nvSpPr>
          <p:spPr>
            <a:xfrm>
              <a:off x="0" y="0"/>
              <a:ext cx="8698992" cy="8591042"/>
            </a:xfrm>
            <a:custGeom>
              <a:avLst/>
              <a:gdLst/>
              <a:ahLst/>
              <a:cxnLst/>
              <a:rect l="l" t="t" r="r" b="b"/>
              <a:pathLst>
                <a:path w="8698992" h="8591042">
                  <a:moveTo>
                    <a:pt x="0" y="8591042"/>
                  </a:moveTo>
                  <a:lnTo>
                    <a:pt x="0" y="0"/>
                  </a:lnTo>
                  <a:lnTo>
                    <a:pt x="8698992" y="8591042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34">
            <a:extLst>
              <a:ext uri="{FF2B5EF4-FFF2-40B4-BE49-F238E27FC236}">
                <a16:creationId xmlns:a16="http://schemas.microsoft.com/office/drawing/2014/main" id="{016B6164-D9C9-F428-9917-6BBBFAAF380D}"/>
              </a:ext>
            </a:extLst>
          </p:cNvPr>
          <p:cNvSpPr/>
          <p:nvPr/>
        </p:nvSpPr>
        <p:spPr>
          <a:xfrm>
            <a:off x="10026187" y="8294473"/>
            <a:ext cx="1052701" cy="1071725"/>
          </a:xfrm>
          <a:custGeom>
            <a:avLst/>
            <a:gdLst/>
            <a:ahLst/>
            <a:cxnLst/>
            <a:rect l="l" t="t" r="r" b="b"/>
            <a:pathLst>
              <a:path w="5448354" h="5546817">
                <a:moveTo>
                  <a:pt x="0" y="0"/>
                </a:moveTo>
                <a:lnTo>
                  <a:pt x="5448354" y="0"/>
                </a:lnTo>
                <a:lnTo>
                  <a:pt x="5448354" y="5546817"/>
                </a:lnTo>
                <a:lnTo>
                  <a:pt x="0" y="5546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9836A82F-6C6B-931C-EDFD-8E883E82F3B5}"/>
              </a:ext>
            </a:extLst>
          </p:cNvPr>
          <p:cNvSpPr txBox="1"/>
          <p:nvPr/>
        </p:nvSpPr>
        <p:spPr>
          <a:xfrm>
            <a:off x="11546114" y="8070684"/>
            <a:ext cx="635974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6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Nota: La </a:t>
            </a:r>
            <a:r>
              <a:rPr lang="en-US" sz="3600" i="1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cantidad</a:t>
            </a:r>
            <a:r>
              <a:rPr lang="en-US" sz="3600" i="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de tokens </a:t>
            </a:r>
            <a:r>
              <a:rPr lang="en-US" sz="3600" i="1" dirty="0" err="1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depende</a:t>
            </a:r>
            <a:r>
              <a:rPr lang="en-US" sz="3600" i="1" dirty="0">
                <a:solidFill>
                  <a:srgbClr val="FFFFFF"/>
                </a:solidFill>
                <a:latin typeface="Raleway 1"/>
                <a:ea typeface="Raleway 1"/>
                <a:cs typeface="Raleway 1"/>
                <a:sym typeface="Raleway 1"/>
              </a:rPr>
              <a:t> del LLM que uses*</a:t>
            </a:r>
          </a:p>
        </p:txBody>
      </p:sp>
    </p:spTree>
    <p:extLst>
      <p:ext uri="{BB962C8B-B14F-4D97-AF65-F5344CB8AC3E}">
        <p14:creationId xmlns:p14="http://schemas.microsoft.com/office/powerpoint/2010/main" val="30785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185911" y="-1660543"/>
            <a:ext cx="19981612" cy="12967499"/>
            <a:chOff x="0" y="0"/>
            <a:chExt cx="26642149" cy="172899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2294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472414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7223448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36660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20292" y="43226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347587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2020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548640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80881" y="88782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694929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28759" y="3391869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6054" y="10341161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831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4297663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76895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576055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220313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295" y="9152425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69953" y="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2122" y="10615317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1139813" y="1269662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1211" y="138981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0414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313654">
              <a:off x="13001820" y="12654776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40156" y="138092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31221" y="12311252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8" y="0"/>
                  </a:lnTo>
                  <a:lnTo>
                    <a:pt x="4710928" y="3391868"/>
                  </a:lnTo>
                  <a:lnTo>
                    <a:pt x="0" y="339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56434" y="13733030"/>
              <a:ext cx="4710929" cy="3391869"/>
            </a:xfrm>
            <a:custGeom>
              <a:avLst/>
              <a:gdLst/>
              <a:ahLst/>
              <a:cxnLst/>
              <a:rect l="l" t="t" r="r" b="b"/>
              <a:pathLst>
                <a:path w="4710929" h="3391869">
                  <a:moveTo>
                    <a:pt x="0" y="0"/>
                  </a:moveTo>
                  <a:lnTo>
                    <a:pt x="4710929" y="0"/>
                  </a:lnTo>
                  <a:lnTo>
                    <a:pt x="4710929" y="3391869"/>
                  </a:lnTo>
                  <a:lnTo>
                    <a:pt x="0" y="339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2966" y="2524633"/>
            <a:ext cx="7300712" cy="7055490"/>
          </a:xfrm>
          <a:custGeom>
            <a:avLst/>
            <a:gdLst/>
            <a:ahLst/>
            <a:cxnLst/>
            <a:rect l="l" t="t" r="r" b="b"/>
            <a:pathLst>
              <a:path w="7300712" h="7055490">
                <a:moveTo>
                  <a:pt x="0" y="0"/>
                </a:moveTo>
                <a:lnTo>
                  <a:pt x="7300712" y="0"/>
                </a:lnTo>
                <a:lnTo>
                  <a:pt x="7300712" y="7055489"/>
                </a:lnTo>
                <a:lnTo>
                  <a:pt x="0" y="705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>
            <a:grpSpLocks noGrp="1" noUngrp="1" noRot="1" noMove="1" noResize="1"/>
          </p:cNvGrpSpPr>
          <p:nvPr/>
        </p:nvGrpSpPr>
        <p:grpSpPr>
          <a:xfrm rot="6532569">
            <a:off x="445722" y="2830748"/>
            <a:ext cx="6524274" cy="6443259"/>
            <a:chOff x="0" y="0"/>
            <a:chExt cx="8699032" cy="8591012"/>
          </a:xfrm>
        </p:grpSpPr>
        <p:sp>
          <p:nvSpPr>
            <p:cNvPr id="33" name="Freeform 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698992" cy="8591042"/>
            </a:xfrm>
            <a:custGeom>
              <a:avLst/>
              <a:gdLst/>
              <a:ahLst/>
              <a:cxnLst/>
              <a:rect l="l" t="t" r="r" b="b"/>
              <a:pathLst>
                <a:path w="8698992" h="8591042">
                  <a:moveTo>
                    <a:pt x="0" y="8591042"/>
                  </a:moveTo>
                  <a:lnTo>
                    <a:pt x="0" y="0"/>
                  </a:lnTo>
                  <a:lnTo>
                    <a:pt x="8698992" y="8591042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3213" y="3410309"/>
            <a:ext cx="5448354" cy="5546817"/>
          </a:xfrm>
          <a:custGeom>
            <a:avLst/>
            <a:gdLst/>
            <a:ahLst/>
            <a:cxnLst/>
            <a:rect l="l" t="t" r="r" b="b"/>
            <a:pathLst>
              <a:path w="5448354" h="5546817">
                <a:moveTo>
                  <a:pt x="0" y="0"/>
                </a:moveTo>
                <a:lnTo>
                  <a:pt x="5448354" y="0"/>
                </a:lnTo>
                <a:lnTo>
                  <a:pt x="5448354" y="5546817"/>
                </a:lnTo>
                <a:lnTo>
                  <a:pt x="0" y="5546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>
            <a:grpSpLocks noGrp="1" noUngrp="1" noRot="1" noMove="1" noResize="1"/>
          </p:cNvGrpSpPr>
          <p:nvPr/>
        </p:nvGrpSpPr>
        <p:grpSpPr>
          <a:xfrm rot="-3513281">
            <a:off x="4347381" y="5910541"/>
            <a:ext cx="2487792" cy="1761476"/>
            <a:chOff x="0" y="0"/>
            <a:chExt cx="3317056" cy="2348634"/>
          </a:xfrm>
        </p:grpSpPr>
        <p:sp>
          <p:nvSpPr>
            <p:cNvPr id="36" name="Freeform 3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Grp="1" noUngrp="1" noRot="1" noMove="1" noResize="1"/>
          </p:cNvGrpSpPr>
          <p:nvPr/>
        </p:nvGrpSpPr>
        <p:grpSpPr>
          <a:xfrm rot="-3513281">
            <a:off x="11170610" y="1745798"/>
            <a:ext cx="863973" cy="611734"/>
            <a:chOff x="0" y="0"/>
            <a:chExt cx="3317056" cy="2348634"/>
          </a:xfrm>
        </p:grpSpPr>
        <p:sp>
          <p:nvSpPr>
            <p:cNvPr id="38" name="Freeform 3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317113" cy="2348611"/>
            </a:xfrm>
            <a:custGeom>
              <a:avLst/>
              <a:gdLst/>
              <a:ahLst/>
              <a:cxnLst/>
              <a:rect l="l" t="t" r="r" b="b"/>
              <a:pathLst>
                <a:path w="3317113" h="2348611">
                  <a:moveTo>
                    <a:pt x="0" y="2348611"/>
                  </a:moveTo>
                  <a:lnTo>
                    <a:pt x="0" y="0"/>
                  </a:lnTo>
                  <a:lnTo>
                    <a:pt x="3317113" y="2348611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>
            <a:spLocks/>
          </p:cNvSpPr>
          <p:nvPr/>
        </p:nvSpPr>
        <p:spPr>
          <a:xfrm>
            <a:off x="2209801" y="543554"/>
            <a:ext cx="1407501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8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Kompot Sans"/>
                <a:ea typeface="Kompot Sans"/>
                <a:cs typeface="Kompot Sans"/>
                <a:sym typeface="Kompot Sans"/>
              </a:rPr>
              <a:t>DEMO: CÁLCULO DE TOKENS</a:t>
            </a:r>
          </a:p>
        </p:txBody>
      </p:sp>
      <p:sp>
        <p:nvSpPr>
          <p:cNvPr id="40" name="Freeform 4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65908" y="9286875"/>
            <a:ext cx="2155934" cy="850720"/>
          </a:xfrm>
          <a:custGeom>
            <a:avLst/>
            <a:gdLst/>
            <a:ahLst/>
            <a:cxnLst/>
            <a:rect l="l" t="t" r="r" b="b"/>
            <a:pathLst>
              <a:path w="2155934" h="850720">
                <a:moveTo>
                  <a:pt x="0" y="0"/>
                </a:moveTo>
                <a:lnTo>
                  <a:pt x="2155933" y="0"/>
                </a:lnTo>
                <a:lnTo>
                  <a:pt x="2155933" y="850720"/>
                </a:lnTo>
                <a:lnTo>
                  <a:pt x="0" y="85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79335" y="142920"/>
            <a:ext cx="1759930" cy="1838482"/>
          </a:xfrm>
          <a:custGeom>
            <a:avLst/>
            <a:gdLst/>
            <a:ahLst/>
            <a:cxnLst/>
            <a:rect l="l" t="t" r="r" b="b"/>
            <a:pathLst>
              <a:path w="1759930" h="1838482">
                <a:moveTo>
                  <a:pt x="0" y="0"/>
                </a:moveTo>
                <a:lnTo>
                  <a:pt x="1759930" y="0"/>
                </a:lnTo>
                <a:lnTo>
                  <a:pt x="1759930" y="1838482"/>
                </a:lnTo>
                <a:lnTo>
                  <a:pt x="0" y="183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3" t="-12178" r="-14935" b="-9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AutoShape 4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71425" y="3400784"/>
            <a:ext cx="8902824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AutoShape 4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71384" y="8919026"/>
            <a:ext cx="8902824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2" name="Picture 2" descr="Amazon.com : Question Mark - 50 Stickers Pack 2.25 x 1.25 inches -  Punctuation : Office Products">
            <a:extLst>
              <a:ext uri="{FF2B5EF4-FFF2-40B4-BE49-F238E27FC236}">
                <a16:creationId xmlns:a16="http://schemas.microsoft.com/office/drawing/2014/main" id="{2194E45B-9D91-F0FC-0903-519094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99" y="2967510"/>
            <a:ext cx="8304601" cy="47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642556-8CDC-D1F5-10FC-D260D9F9DA13}"/>
              </a:ext>
            </a:extLst>
          </p:cNvPr>
          <p:cNvSpPr txBox="1"/>
          <p:nvPr/>
        </p:nvSpPr>
        <p:spPr>
          <a:xfrm>
            <a:off x="9958992" y="7777158"/>
            <a:ext cx="5470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800" dirty="0">
                <a:solidFill>
                  <a:schemeClr val="bg1"/>
                </a:solidFill>
              </a:rPr>
              <a:t>Elige un servicio de AWS que te guste…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ORIGINALSLIDENUMBER" val="3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WS Summit">
  <a:themeElements>
    <a:clrScheme name="AWS Global Summit 2023">
      <a:dk1>
        <a:srgbClr val="070933"/>
      </a:dk1>
      <a:lt1>
        <a:srgbClr val="FFFFFF"/>
      </a:lt1>
      <a:dk2>
        <a:srgbClr val="0F2167"/>
      </a:dk2>
      <a:lt2>
        <a:srgbClr val="F2F4F4"/>
      </a:lt2>
      <a:accent1>
        <a:srgbClr val="FA7128"/>
      </a:accent1>
      <a:accent2>
        <a:srgbClr val="FDCC65"/>
      </a:accent2>
      <a:accent3>
        <a:srgbClr val="099ADC"/>
      </a:accent3>
      <a:accent4>
        <a:srgbClr val="0155C4"/>
      </a:accent4>
      <a:accent5>
        <a:srgbClr val="802BFE"/>
      </a:accent5>
      <a:accent6>
        <a:srgbClr val="DF2885"/>
      </a:accent6>
      <a:hlink>
        <a:srgbClr val="F141BB"/>
      </a:hlink>
      <a:folHlink>
        <a:srgbClr val="289EFF"/>
      </a:folHlink>
    </a:clrScheme>
    <a:fontScheme name="Ember Display Heavy Normal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3_Template_E5_20221104.potx" id="{A56BE9F4-D30D-4077-9DE6-56BC56D8BE09}" vid="{A27EAEEB-49CB-4ED0-B294-A2D0142F520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1559</Words>
  <Application>Microsoft Macintosh PowerPoint</Application>
  <PresentationFormat>Custom</PresentationFormat>
  <Paragraphs>289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Raleway 2</vt:lpstr>
      <vt:lpstr>Times New Roman</vt:lpstr>
      <vt:lpstr>Amazon Ember</vt:lpstr>
      <vt:lpstr>Arial</vt:lpstr>
      <vt:lpstr>Amazon Ember Display</vt:lpstr>
      <vt:lpstr>Raleway 1</vt:lpstr>
      <vt:lpstr>Kompot Sans</vt:lpstr>
      <vt:lpstr>Amazon Ember Light</vt:lpstr>
      <vt:lpstr>Amazon Ember Display Heavy</vt:lpstr>
      <vt:lpstr>Symbol</vt:lpstr>
      <vt:lpstr>Lucida Console</vt:lpstr>
      <vt:lpstr>Calibri</vt:lpstr>
      <vt:lpstr>Wingdings</vt:lpstr>
      <vt:lpstr>Aptos</vt:lpstr>
      <vt:lpstr>Office Theme</vt:lpstr>
      <vt:lpstr>AWS Summit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bases de Amazon Bedrock - RAG</vt:lpstr>
      <vt:lpstr>PowerPoint Presentation</vt:lpstr>
      <vt:lpstr>PowerPoint Presentation</vt:lpstr>
      <vt:lpstr>RAG: En ACCIÓN</vt:lpstr>
      <vt:lpstr>Amazon Bedrock Knowledge Bases</vt:lpstr>
      <vt:lpstr>PowerPoint Presentation</vt:lpstr>
      <vt:lpstr>DEMO 1: RAG CON DATOS RUFUS BANK</vt:lpstr>
      <vt:lpstr>  DEMO 2: RAG Con IMÁGENES y PPTS</vt:lpstr>
      <vt:lpstr>DEMO 3: Scrapping SITIO WEB</vt:lpstr>
      <vt:lpstr>PowerPoint Presentation</vt:lpstr>
      <vt:lpstr>Profundiza en RAG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AGOSTO 2025</dc:title>
  <cp:lastModifiedBy>Santiago Garcia</cp:lastModifiedBy>
  <cp:revision>23</cp:revision>
  <dcterms:created xsi:type="dcterms:W3CDTF">2006-08-16T00:00:00Z</dcterms:created>
  <dcterms:modified xsi:type="dcterms:W3CDTF">2025-08-25T04:11:56Z</dcterms:modified>
  <dc:identifier>DAGwv3P3cEQ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19ca94-c290-44a3-80c4-dfd6adf0620b_Enabled">
    <vt:lpwstr>true</vt:lpwstr>
  </property>
  <property fmtid="{D5CDD505-2E9C-101B-9397-08002B2CF9AE}" pid="3" name="MSIP_Label_eb19ca94-c290-44a3-80c4-dfd6adf0620b_SetDate">
    <vt:lpwstr>2025-08-25T01:00:13Z</vt:lpwstr>
  </property>
  <property fmtid="{D5CDD505-2E9C-101B-9397-08002B2CF9AE}" pid="4" name="MSIP_Label_eb19ca94-c290-44a3-80c4-dfd6adf0620b_Method">
    <vt:lpwstr>Privileged</vt:lpwstr>
  </property>
  <property fmtid="{D5CDD505-2E9C-101B-9397-08002B2CF9AE}" pid="5" name="MSIP_Label_eb19ca94-c290-44a3-80c4-dfd6adf0620b_Name">
    <vt:lpwstr>Amazon Public</vt:lpwstr>
  </property>
  <property fmtid="{D5CDD505-2E9C-101B-9397-08002B2CF9AE}" pid="6" name="MSIP_Label_eb19ca94-c290-44a3-80c4-dfd6adf0620b_SiteId">
    <vt:lpwstr>5280104a-472d-4538-9ccf-1e1d0efe8b1b</vt:lpwstr>
  </property>
  <property fmtid="{D5CDD505-2E9C-101B-9397-08002B2CF9AE}" pid="7" name="MSIP_Label_eb19ca94-c290-44a3-80c4-dfd6adf0620b_ActionId">
    <vt:lpwstr>2d0e2d2a-fd51-4190-82af-a09ba7dfed0e</vt:lpwstr>
  </property>
  <property fmtid="{D5CDD505-2E9C-101B-9397-08002B2CF9AE}" pid="8" name="MSIP_Label_eb19ca94-c290-44a3-80c4-dfd6adf0620b_ContentBits">
    <vt:lpwstr>0</vt:lpwstr>
  </property>
  <property fmtid="{D5CDD505-2E9C-101B-9397-08002B2CF9AE}" pid="9" name="MSIP_Label_eb19ca94-c290-44a3-80c4-dfd6adf0620b_Tag">
    <vt:lpwstr>50, 0, 1, 1</vt:lpwstr>
  </property>
</Properties>
</file>